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6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32" roundtripDataSignature="AMtx7mitG1556Q3cpqNUCGrrGx+AwI2q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3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3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3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3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3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3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3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3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3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3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3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4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4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4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4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4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4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4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Google Shape;355;p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4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4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4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4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4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4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4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4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4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4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4"/>
          <p:cNvSpPr txBox="1"/>
          <p:nvPr>
            <p:ph type="ctrTitle"/>
          </p:nvPr>
        </p:nvSpPr>
        <p:spPr>
          <a:xfrm>
            <a:off x="1838115" y="2851344"/>
            <a:ext cx="8490581" cy="17461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4"/>
          <p:cNvSpPr txBox="1"/>
          <p:nvPr>
            <p:ph idx="1" type="subTitle"/>
          </p:nvPr>
        </p:nvSpPr>
        <p:spPr>
          <a:xfrm>
            <a:off x="2767352" y="4846921"/>
            <a:ext cx="6632107" cy="951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280"/>
              <a:buNone/>
              <a:defRPr sz="1600" cap="none">
                <a:solidFill>
                  <a:schemeClr val="lt2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sz="20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64"/>
          <p:cNvSpPr/>
          <p:nvPr/>
        </p:nvSpPr>
        <p:spPr>
          <a:xfrm flipH="1" rot="-981105">
            <a:off x="5561167" y="1911565"/>
            <a:ext cx="1044472" cy="908544"/>
          </a:xfrm>
          <a:custGeom>
            <a:rect b="b" l="l" r="r" t="t"/>
            <a:pathLst>
              <a:path extrusionOk="0" h="3357396" w="3859699">
                <a:moveTo>
                  <a:pt x="2669063" y="2093712"/>
                </a:moveTo>
                <a:cubicBezTo>
                  <a:pt x="2686571" y="2096503"/>
                  <a:pt x="2703658" y="2101484"/>
                  <a:pt x="2719923" y="2108537"/>
                </a:cubicBezTo>
                <a:cubicBezTo>
                  <a:pt x="2707362" y="2117763"/>
                  <a:pt x="2694302" y="2126287"/>
                  <a:pt x="2680800" y="2134071"/>
                </a:cubicBezTo>
                <a:lnTo>
                  <a:pt x="2681005" y="2134071"/>
                </a:lnTo>
                <a:cubicBezTo>
                  <a:pt x="2679618" y="2134895"/>
                  <a:pt x="2678507" y="2136114"/>
                  <a:pt x="2677815" y="2137571"/>
                </a:cubicBezTo>
                <a:cubicBezTo>
                  <a:pt x="2565901" y="2370561"/>
                  <a:pt x="2508451" y="2432026"/>
                  <a:pt x="2466445" y="2477326"/>
                </a:cubicBezTo>
                <a:cubicBezTo>
                  <a:pt x="2457385" y="2487004"/>
                  <a:pt x="2448840" y="2496167"/>
                  <a:pt x="2440500" y="2506155"/>
                </a:cubicBezTo>
                <a:cubicBezTo>
                  <a:pt x="2434941" y="2511095"/>
                  <a:pt x="2422998" y="2523657"/>
                  <a:pt x="2392831" y="2555470"/>
                </a:cubicBezTo>
                <a:lnTo>
                  <a:pt x="2363284" y="2586356"/>
                </a:lnTo>
                <a:cubicBezTo>
                  <a:pt x="2385934" y="2547234"/>
                  <a:pt x="2423203" y="2480724"/>
                  <a:pt x="2459753" y="2414318"/>
                </a:cubicBezTo>
                <a:cubicBezTo>
                  <a:pt x="2515040" y="2313832"/>
                  <a:pt x="2533058" y="2280475"/>
                  <a:pt x="2536867" y="2267296"/>
                </a:cubicBezTo>
                <a:cubicBezTo>
                  <a:pt x="2563122" y="2216745"/>
                  <a:pt x="2633029" y="2125217"/>
                  <a:pt x="2669063" y="2093712"/>
                </a:cubicBezTo>
                <a:close/>
                <a:moveTo>
                  <a:pt x="2772328" y="1912818"/>
                </a:moveTo>
                <a:lnTo>
                  <a:pt x="2772530" y="1912892"/>
                </a:lnTo>
                <a:lnTo>
                  <a:pt x="2772534" y="1912818"/>
                </a:lnTo>
                <a:close/>
                <a:moveTo>
                  <a:pt x="2245215" y="1880963"/>
                </a:moveTo>
                <a:cubicBezTo>
                  <a:pt x="2253069" y="1877903"/>
                  <a:pt x="2263158" y="1875342"/>
                  <a:pt x="2276388" y="1873797"/>
                </a:cubicBezTo>
                <a:cubicBezTo>
                  <a:pt x="2345781" y="1875650"/>
                  <a:pt x="2363181" y="1909729"/>
                  <a:pt x="2393347" y="1926202"/>
                </a:cubicBezTo>
                <a:cubicBezTo>
                  <a:pt x="2421951" y="1940258"/>
                  <a:pt x="2452122" y="1950868"/>
                  <a:pt x="2483227" y="1957809"/>
                </a:cubicBezTo>
                <a:cubicBezTo>
                  <a:pt x="2542632" y="1974488"/>
                  <a:pt x="2562504" y="1990446"/>
                  <a:pt x="2601318" y="2019583"/>
                </a:cubicBezTo>
                <a:cubicBezTo>
                  <a:pt x="2593803" y="2022261"/>
                  <a:pt x="2532029" y="2031629"/>
                  <a:pt x="2524410" y="2034203"/>
                </a:cubicBezTo>
                <a:lnTo>
                  <a:pt x="2524410" y="2034099"/>
                </a:lnTo>
                <a:lnTo>
                  <a:pt x="2520086" y="2035644"/>
                </a:lnTo>
                <a:cubicBezTo>
                  <a:pt x="2410643" y="2073018"/>
                  <a:pt x="2259504" y="2115538"/>
                  <a:pt x="2152738" y="2108846"/>
                </a:cubicBezTo>
                <a:cubicBezTo>
                  <a:pt x="2153458" y="2103493"/>
                  <a:pt x="2154488" y="2097109"/>
                  <a:pt x="2155724" y="2089696"/>
                </a:cubicBezTo>
                <a:cubicBezTo>
                  <a:pt x="2156145" y="2088251"/>
                  <a:pt x="2156420" y="2086769"/>
                  <a:pt x="2156548" y="2085270"/>
                </a:cubicBezTo>
                <a:cubicBezTo>
                  <a:pt x="2167565" y="2025246"/>
                  <a:pt x="2194436" y="1916318"/>
                  <a:pt x="2210496" y="1907979"/>
                </a:cubicBezTo>
                <a:cubicBezTo>
                  <a:pt x="2218219" y="1903808"/>
                  <a:pt x="2221654" y="1890141"/>
                  <a:pt x="2245215" y="1880963"/>
                </a:cubicBezTo>
                <a:close/>
                <a:moveTo>
                  <a:pt x="2934484" y="1597669"/>
                </a:moveTo>
                <a:lnTo>
                  <a:pt x="2934690" y="1597669"/>
                </a:lnTo>
                <a:cubicBezTo>
                  <a:pt x="2932940" y="1624643"/>
                  <a:pt x="2916364" y="1685593"/>
                  <a:pt x="2894640" y="1741808"/>
                </a:cubicBezTo>
                <a:cubicBezTo>
                  <a:pt x="2885786" y="1754573"/>
                  <a:pt x="2858606" y="1827570"/>
                  <a:pt x="2847487" y="1880284"/>
                </a:cubicBezTo>
                <a:cubicBezTo>
                  <a:pt x="2845530" y="1768988"/>
                  <a:pt x="2910186" y="1641631"/>
                  <a:pt x="2934484" y="1597669"/>
                </a:cubicBezTo>
                <a:close/>
                <a:moveTo>
                  <a:pt x="1963298" y="1789167"/>
                </a:moveTo>
                <a:cubicBezTo>
                  <a:pt x="2042987" y="1806360"/>
                  <a:pt x="2104658" y="1817789"/>
                  <a:pt x="2158914" y="1835395"/>
                </a:cubicBezTo>
                <a:cubicBezTo>
                  <a:pt x="2178786" y="1832924"/>
                  <a:pt x="2187949" y="1849191"/>
                  <a:pt x="2170961" y="1901596"/>
                </a:cubicBezTo>
                <a:lnTo>
                  <a:pt x="2147487" y="2055515"/>
                </a:lnTo>
                <a:cubicBezTo>
                  <a:pt x="2152429" y="2112449"/>
                  <a:pt x="2142339" y="2079195"/>
                  <a:pt x="2136059" y="2082592"/>
                </a:cubicBezTo>
                <a:lnTo>
                  <a:pt x="2136059" y="2082489"/>
                </a:lnTo>
                <a:cubicBezTo>
                  <a:pt x="2128337" y="2086711"/>
                  <a:pt x="2109909" y="2109979"/>
                  <a:pt x="2101466" y="2103081"/>
                </a:cubicBezTo>
                <a:cubicBezTo>
                  <a:pt x="2065225" y="2007023"/>
                  <a:pt x="1978536" y="1857119"/>
                  <a:pt x="1963298" y="1789167"/>
                </a:cubicBezTo>
                <a:close/>
                <a:moveTo>
                  <a:pt x="2803936" y="1468253"/>
                </a:moveTo>
                <a:cubicBezTo>
                  <a:pt x="2803832" y="1469385"/>
                  <a:pt x="2803832" y="1470724"/>
                  <a:pt x="2803833" y="1471753"/>
                </a:cubicBezTo>
                <a:lnTo>
                  <a:pt x="2805377" y="1469694"/>
                </a:lnTo>
                <a:close/>
                <a:moveTo>
                  <a:pt x="2801053" y="1431703"/>
                </a:moveTo>
                <a:cubicBezTo>
                  <a:pt x="2802906" y="1459707"/>
                  <a:pt x="2811349" y="1467224"/>
                  <a:pt x="2818041" y="1465370"/>
                </a:cubicBezTo>
                <a:cubicBezTo>
                  <a:pt x="2801156" y="1493477"/>
                  <a:pt x="2788184" y="1495330"/>
                  <a:pt x="2801053" y="1431703"/>
                </a:cubicBezTo>
                <a:close/>
                <a:moveTo>
                  <a:pt x="3002126" y="1352736"/>
                </a:moveTo>
                <a:cubicBezTo>
                  <a:pt x="3005421" y="1512420"/>
                  <a:pt x="2780564" y="1684255"/>
                  <a:pt x="2821644" y="1933718"/>
                </a:cubicBezTo>
                <a:cubicBezTo>
                  <a:pt x="2821373" y="2112990"/>
                  <a:pt x="2790678" y="1942276"/>
                  <a:pt x="2777006" y="1914522"/>
                </a:cubicBezTo>
                <a:lnTo>
                  <a:pt x="2772530" y="1912892"/>
                </a:lnTo>
                <a:lnTo>
                  <a:pt x="2771823" y="1925735"/>
                </a:lnTo>
                <a:cubicBezTo>
                  <a:pt x="2775291" y="1961371"/>
                  <a:pt x="2807295" y="2025039"/>
                  <a:pt x="2713335" y="1897477"/>
                </a:cubicBezTo>
                <a:cubicBezTo>
                  <a:pt x="2637662" y="1826540"/>
                  <a:pt x="2394170" y="1614657"/>
                  <a:pt x="2393347" y="1575224"/>
                </a:cubicBezTo>
                <a:cubicBezTo>
                  <a:pt x="2393346" y="1558340"/>
                  <a:pt x="2468093" y="1609611"/>
                  <a:pt x="2550149" y="1660060"/>
                </a:cubicBezTo>
                <a:lnTo>
                  <a:pt x="2548295" y="1657487"/>
                </a:lnTo>
                <a:cubicBezTo>
                  <a:pt x="2645486" y="1715759"/>
                  <a:pt x="2809702" y="2061692"/>
                  <a:pt x="2734337" y="1748705"/>
                </a:cubicBezTo>
                <a:cubicBezTo>
                  <a:pt x="2783654" y="1709068"/>
                  <a:pt x="2695626" y="1744484"/>
                  <a:pt x="2700568" y="1686932"/>
                </a:cubicBezTo>
                <a:cubicBezTo>
                  <a:pt x="2673181" y="1677769"/>
                  <a:pt x="2633028" y="1691874"/>
                  <a:pt x="2555194" y="1586755"/>
                </a:cubicBezTo>
                <a:cubicBezTo>
                  <a:pt x="2581035" y="1590462"/>
                  <a:pt x="2704892" y="1734703"/>
                  <a:pt x="2683476" y="1653676"/>
                </a:cubicBezTo>
                <a:cubicBezTo>
                  <a:pt x="2698920" y="1674268"/>
                  <a:pt x="2708290" y="1706391"/>
                  <a:pt x="2746075" y="1691359"/>
                </a:cubicBezTo>
                <a:cubicBezTo>
                  <a:pt x="2705510" y="1629585"/>
                  <a:pt x="2681521" y="1608273"/>
                  <a:pt x="2681315" y="1518804"/>
                </a:cubicBezTo>
                <a:cubicBezTo>
                  <a:pt x="2690478" y="1502434"/>
                  <a:pt x="2706230" y="1476077"/>
                  <a:pt x="2706230" y="1476077"/>
                </a:cubicBezTo>
                <a:cubicBezTo>
                  <a:pt x="2706662" y="1476475"/>
                  <a:pt x="2707042" y="1476924"/>
                  <a:pt x="2707362" y="1477416"/>
                </a:cubicBezTo>
                <a:cubicBezTo>
                  <a:pt x="2780667" y="1377857"/>
                  <a:pt x="2777477" y="1552162"/>
                  <a:pt x="2786640" y="1636895"/>
                </a:cubicBezTo>
                <a:cubicBezTo>
                  <a:pt x="2810216" y="1586550"/>
                  <a:pt x="2909363" y="1485138"/>
                  <a:pt x="2807230" y="1544235"/>
                </a:cubicBezTo>
                <a:cubicBezTo>
                  <a:pt x="2896082" y="1455074"/>
                  <a:pt x="2854900" y="1578828"/>
                  <a:pt x="2794875" y="1632263"/>
                </a:cubicBezTo>
                <a:cubicBezTo>
                  <a:pt x="2772122" y="1659443"/>
                  <a:pt x="2763989" y="1668708"/>
                  <a:pt x="2756164" y="1691771"/>
                </a:cubicBezTo>
                <a:cubicBezTo>
                  <a:pt x="2771252" y="1683318"/>
                  <a:pt x="2785461" y="1673385"/>
                  <a:pt x="2798582" y="1662119"/>
                </a:cubicBezTo>
                <a:cubicBezTo>
                  <a:pt x="2803936" y="1709891"/>
                  <a:pt x="2849339" y="1638543"/>
                  <a:pt x="2865298" y="1627733"/>
                </a:cubicBezTo>
                <a:cubicBezTo>
                  <a:pt x="2846148" y="1570797"/>
                  <a:pt x="2968253" y="1394434"/>
                  <a:pt x="3002126" y="1352736"/>
                </a:cubicBezTo>
                <a:close/>
                <a:moveTo>
                  <a:pt x="1695510" y="1723996"/>
                </a:moveTo>
                <a:cubicBezTo>
                  <a:pt x="1609129" y="1823349"/>
                  <a:pt x="1164256" y="2129232"/>
                  <a:pt x="1075096" y="2194506"/>
                </a:cubicBezTo>
                <a:cubicBezTo>
                  <a:pt x="982436" y="2262251"/>
                  <a:pt x="886892" y="2332262"/>
                  <a:pt x="797115" y="2390123"/>
                </a:cubicBezTo>
                <a:lnTo>
                  <a:pt x="802673" y="2399697"/>
                </a:lnTo>
                <a:cubicBezTo>
                  <a:pt x="982023" y="2307860"/>
                  <a:pt x="1633531" y="1853103"/>
                  <a:pt x="1710232" y="1728629"/>
                </a:cubicBezTo>
                <a:cubicBezTo>
                  <a:pt x="1705084" y="1728629"/>
                  <a:pt x="1700761" y="1724201"/>
                  <a:pt x="1695510" y="1723996"/>
                </a:cubicBezTo>
                <a:close/>
                <a:moveTo>
                  <a:pt x="2541294" y="1460737"/>
                </a:moveTo>
                <a:cubicBezTo>
                  <a:pt x="2585462" y="1462384"/>
                  <a:pt x="2636940" y="1511598"/>
                  <a:pt x="2655267" y="1557516"/>
                </a:cubicBezTo>
                <a:cubicBezTo>
                  <a:pt x="2659591" y="1568326"/>
                  <a:pt x="2664739" y="1586344"/>
                  <a:pt x="2658047" y="1599213"/>
                </a:cubicBezTo>
                <a:cubicBezTo>
                  <a:pt x="2652946" y="1590876"/>
                  <a:pt x="2646631" y="1583346"/>
                  <a:pt x="2639309" y="1576872"/>
                </a:cubicBezTo>
                <a:cubicBezTo>
                  <a:pt x="2638382" y="1576254"/>
                  <a:pt x="2622528" y="1574194"/>
                  <a:pt x="2622528" y="1574194"/>
                </a:cubicBezTo>
                <a:cubicBezTo>
                  <a:pt x="2616906" y="1562654"/>
                  <a:pt x="2607645" y="1553284"/>
                  <a:pt x="2596171" y="1547529"/>
                </a:cubicBezTo>
                <a:lnTo>
                  <a:pt x="2582992" y="1539498"/>
                </a:lnTo>
                <a:lnTo>
                  <a:pt x="2588140" y="1554016"/>
                </a:lnTo>
                <a:cubicBezTo>
                  <a:pt x="2592463" y="1566370"/>
                  <a:pt x="2624483" y="1583152"/>
                  <a:pt x="2624483" y="1583152"/>
                </a:cubicBezTo>
                <a:cubicBezTo>
                  <a:pt x="2619156" y="1586628"/>
                  <a:pt x="2612468" y="1587282"/>
                  <a:pt x="2606569" y="1584903"/>
                </a:cubicBezTo>
                <a:cubicBezTo>
                  <a:pt x="2576197" y="1573680"/>
                  <a:pt x="2546339" y="1499551"/>
                  <a:pt x="2541294" y="1460840"/>
                </a:cubicBezTo>
                <a:close/>
                <a:moveTo>
                  <a:pt x="2263004" y="1472885"/>
                </a:moveTo>
                <a:cubicBezTo>
                  <a:pt x="2272373" y="1472062"/>
                  <a:pt x="2307069" y="1486992"/>
                  <a:pt x="2408173" y="1662017"/>
                </a:cubicBezTo>
                <a:lnTo>
                  <a:pt x="2410437" y="1664487"/>
                </a:lnTo>
                <a:cubicBezTo>
                  <a:pt x="2459444" y="1705052"/>
                  <a:pt x="2507525" y="1764869"/>
                  <a:pt x="2558488" y="1828085"/>
                </a:cubicBezTo>
                <a:cubicBezTo>
                  <a:pt x="2596951" y="1877631"/>
                  <a:pt x="2637948" y="1925158"/>
                  <a:pt x="2681315" y="1970473"/>
                </a:cubicBezTo>
                <a:cubicBezTo>
                  <a:pt x="2586697" y="1934541"/>
                  <a:pt x="2460988" y="1915906"/>
                  <a:pt x="2384287" y="1873900"/>
                </a:cubicBezTo>
                <a:cubicBezTo>
                  <a:pt x="2380683" y="1871841"/>
                  <a:pt x="2312217" y="1830042"/>
                  <a:pt x="2293891" y="1830041"/>
                </a:cubicBezTo>
                <a:cubicBezTo>
                  <a:pt x="2291170" y="1829987"/>
                  <a:pt x="2288450" y="1830159"/>
                  <a:pt x="2285757" y="1830556"/>
                </a:cubicBezTo>
                <a:cubicBezTo>
                  <a:pt x="2285414" y="1825289"/>
                  <a:pt x="2284233" y="1820110"/>
                  <a:pt x="2282257" y="1815216"/>
                </a:cubicBezTo>
                <a:cubicBezTo>
                  <a:pt x="2281323" y="1812738"/>
                  <a:pt x="2279254" y="1810860"/>
                  <a:pt x="2276698" y="1810171"/>
                </a:cubicBezTo>
                <a:cubicBezTo>
                  <a:pt x="2265269" y="1807288"/>
                  <a:pt x="2256106" y="1805228"/>
                  <a:pt x="2248075" y="1803478"/>
                </a:cubicBezTo>
                <a:cubicBezTo>
                  <a:pt x="2223057" y="1798021"/>
                  <a:pt x="2223057" y="1797301"/>
                  <a:pt x="2223468" y="1792565"/>
                </a:cubicBezTo>
                <a:cubicBezTo>
                  <a:pt x="2223881" y="1787829"/>
                  <a:pt x="2225837" y="1742322"/>
                  <a:pt x="2227278" y="1707009"/>
                </a:cubicBezTo>
                <a:cubicBezTo>
                  <a:pt x="2228307" y="1683843"/>
                  <a:pt x="2229131" y="1664487"/>
                  <a:pt x="2229131" y="1663664"/>
                </a:cubicBezTo>
                <a:cubicBezTo>
                  <a:pt x="2229852" y="1660472"/>
                  <a:pt x="2230470" y="1655118"/>
                  <a:pt x="2231603" y="1645851"/>
                </a:cubicBezTo>
                <a:cubicBezTo>
                  <a:pt x="2247973" y="1510671"/>
                  <a:pt x="2258166" y="1479064"/>
                  <a:pt x="2263004" y="1472885"/>
                </a:cubicBezTo>
                <a:close/>
                <a:moveTo>
                  <a:pt x="2654441" y="1313317"/>
                </a:moveTo>
                <a:cubicBezTo>
                  <a:pt x="2668769" y="1302146"/>
                  <a:pt x="2685780" y="1333419"/>
                  <a:pt x="2723424" y="1392683"/>
                </a:cubicBezTo>
                <a:cubicBezTo>
                  <a:pt x="2723633" y="1404583"/>
                  <a:pt x="2720026" y="1416237"/>
                  <a:pt x="2713128" y="1425937"/>
                </a:cubicBezTo>
                <a:cubicBezTo>
                  <a:pt x="2710952" y="1432938"/>
                  <a:pt x="2704598" y="1437807"/>
                  <a:pt x="2697274" y="1438087"/>
                </a:cubicBezTo>
                <a:cubicBezTo>
                  <a:pt x="2689346" y="1439939"/>
                  <a:pt x="2681314" y="1435513"/>
                  <a:pt x="2675446" y="1420276"/>
                </a:cubicBezTo>
                <a:cubicBezTo>
                  <a:pt x="2676991" y="1425218"/>
                  <a:pt x="2671933" y="1444580"/>
                  <a:pt x="2676387" y="1450651"/>
                </a:cubicBezTo>
                <a:lnTo>
                  <a:pt x="2684546" y="1451260"/>
                </a:lnTo>
                <a:lnTo>
                  <a:pt x="2684610" y="1451162"/>
                </a:lnTo>
                <a:lnTo>
                  <a:pt x="2684609" y="1451265"/>
                </a:lnTo>
                <a:lnTo>
                  <a:pt x="2684546" y="1451260"/>
                </a:lnTo>
                <a:lnTo>
                  <a:pt x="2667146" y="1477957"/>
                </a:lnTo>
                <a:cubicBezTo>
                  <a:pt x="2664765" y="1488149"/>
                  <a:pt x="2666901" y="1499706"/>
                  <a:pt x="2676784" y="1512936"/>
                </a:cubicBezTo>
                <a:cubicBezTo>
                  <a:pt x="2629116" y="1500169"/>
                  <a:pt x="2620776" y="1452089"/>
                  <a:pt x="2620262" y="1411833"/>
                </a:cubicBezTo>
                <a:cubicBezTo>
                  <a:pt x="2621909" y="1404935"/>
                  <a:pt x="2627675" y="1382387"/>
                  <a:pt x="2627675" y="1382387"/>
                </a:cubicBezTo>
                <a:cubicBezTo>
                  <a:pt x="2638215" y="1342003"/>
                  <a:pt x="2645846" y="1320020"/>
                  <a:pt x="2654441" y="1313317"/>
                </a:cubicBezTo>
                <a:close/>
                <a:moveTo>
                  <a:pt x="2300789" y="1402361"/>
                </a:moveTo>
                <a:cubicBezTo>
                  <a:pt x="2361534" y="1434689"/>
                  <a:pt x="2418468" y="1491418"/>
                  <a:pt x="2473550" y="1546396"/>
                </a:cubicBezTo>
                <a:lnTo>
                  <a:pt x="2473550" y="1546294"/>
                </a:lnTo>
                <a:cubicBezTo>
                  <a:pt x="2514285" y="1589082"/>
                  <a:pt x="2558163" y="1628761"/>
                  <a:pt x="2604819" y="1665002"/>
                </a:cubicBezTo>
                <a:cubicBezTo>
                  <a:pt x="2599671" y="1666340"/>
                  <a:pt x="2530175" y="1628864"/>
                  <a:pt x="2528528" y="1629276"/>
                </a:cubicBezTo>
                <a:cubicBezTo>
                  <a:pt x="2510099" y="1604259"/>
                  <a:pt x="2476535" y="1580269"/>
                  <a:pt x="2441118" y="1554942"/>
                </a:cubicBezTo>
                <a:cubicBezTo>
                  <a:pt x="2382640" y="1513039"/>
                  <a:pt x="2316747" y="1465886"/>
                  <a:pt x="2300789" y="1402361"/>
                </a:cubicBezTo>
                <a:close/>
                <a:moveTo>
                  <a:pt x="2768313" y="1246074"/>
                </a:moveTo>
                <a:cubicBezTo>
                  <a:pt x="2801568" y="1276961"/>
                  <a:pt x="2761827" y="1343058"/>
                  <a:pt x="2753281" y="1365709"/>
                </a:cubicBezTo>
                <a:cubicBezTo>
                  <a:pt x="2799199" y="1338322"/>
                  <a:pt x="2832145" y="1268620"/>
                  <a:pt x="2838117" y="1288388"/>
                </a:cubicBezTo>
                <a:cubicBezTo>
                  <a:pt x="2876829" y="1308979"/>
                  <a:pt x="2850266" y="1402361"/>
                  <a:pt x="2825144" y="1452398"/>
                </a:cubicBezTo>
                <a:cubicBezTo>
                  <a:pt x="2824311" y="1445293"/>
                  <a:pt x="2819985" y="1439075"/>
                  <a:pt x="2813613" y="1435822"/>
                </a:cubicBezTo>
                <a:cubicBezTo>
                  <a:pt x="2789111" y="1421099"/>
                  <a:pt x="2837087" y="1373328"/>
                  <a:pt x="2812584" y="1342338"/>
                </a:cubicBezTo>
                <a:cubicBezTo>
                  <a:pt x="2788492" y="1393816"/>
                  <a:pt x="2776549" y="1477313"/>
                  <a:pt x="2729086" y="1381461"/>
                </a:cubicBezTo>
                <a:cubicBezTo>
                  <a:pt x="2725380" y="1374459"/>
                  <a:pt x="2660414" y="1241132"/>
                  <a:pt x="2697067" y="1302905"/>
                </a:cubicBezTo>
                <a:cubicBezTo>
                  <a:pt x="2728367" y="1310215"/>
                  <a:pt x="2727748" y="1388770"/>
                  <a:pt x="2739896" y="1383520"/>
                </a:cubicBezTo>
                <a:lnTo>
                  <a:pt x="2739896" y="1383417"/>
                </a:lnTo>
                <a:cubicBezTo>
                  <a:pt x="2753756" y="1374970"/>
                  <a:pt x="2758328" y="1356999"/>
                  <a:pt x="2750192" y="1342955"/>
                </a:cubicBezTo>
                <a:cubicBezTo>
                  <a:pt x="2778093" y="1318864"/>
                  <a:pt x="2757399" y="1274593"/>
                  <a:pt x="2768313" y="1246074"/>
                </a:cubicBezTo>
                <a:close/>
                <a:moveTo>
                  <a:pt x="2575991" y="1285402"/>
                </a:moveTo>
                <a:cubicBezTo>
                  <a:pt x="2618614" y="1306921"/>
                  <a:pt x="2612642" y="1323909"/>
                  <a:pt x="2604304" y="1347176"/>
                </a:cubicBezTo>
                <a:cubicBezTo>
                  <a:pt x="2598126" y="1364884"/>
                  <a:pt x="2600597" y="1430674"/>
                  <a:pt x="2601937" y="1448794"/>
                </a:cubicBezTo>
                <a:cubicBezTo>
                  <a:pt x="2601937" y="1451883"/>
                  <a:pt x="2602451" y="1455590"/>
                  <a:pt x="2602657" y="1458266"/>
                </a:cubicBezTo>
                <a:lnTo>
                  <a:pt x="2600906" y="1457133"/>
                </a:lnTo>
                <a:cubicBezTo>
                  <a:pt x="2595450" y="1452089"/>
                  <a:pt x="2594832" y="1436542"/>
                  <a:pt x="2594317" y="1423466"/>
                </a:cubicBezTo>
                <a:cubicBezTo>
                  <a:pt x="2595276" y="1411387"/>
                  <a:pt x="2593002" y="1399270"/>
                  <a:pt x="2587728" y="1388358"/>
                </a:cubicBezTo>
                <a:lnTo>
                  <a:pt x="2585257" y="1384961"/>
                </a:lnTo>
                <a:lnTo>
                  <a:pt x="2581346" y="1386506"/>
                </a:lnTo>
                <a:cubicBezTo>
                  <a:pt x="2564460" y="1392889"/>
                  <a:pt x="2566828" y="1407097"/>
                  <a:pt x="2568373" y="1416672"/>
                </a:cubicBezTo>
                <a:cubicBezTo>
                  <a:pt x="2569917" y="1426246"/>
                  <a:pt x="2570945" y="1432424"/>
                  <a:pt x="2558077" y="1434586"/>
                </a:cubicBezTo>
                <a:lnTo>
                  <a:pt x="2554782" y="1436440"/>
                </a:lnTo>
                <a:cubicBezTo>
                  <a:pt x="2553546" y="1435513"/>
                  <a:pt x="2544487" y="1423879"/>
                  <a:pt x="2544487" y="1423879"/>
                </a:cubicBezTo>
                <a:cubicBezTo>
                  <a:pt x="2544487" y="1423879"/>
                  <a:pt x="2556944" y="1432424"/>
                  <a:pt x="2557768" y="1432116"/>
                </a:cubicBezTo>
                <a:lnTo>
                  <a:pt x="2557768" y="1432012"/>
                </a:lnTo>
                <a:cubicBezTo>
                  <a:pt x="2564356" y="1429747"/>
                  <a:pt x="2563430" y="1423879"/>
                  <a:pt x="2557767" y="1390830"/>
                </a:cubicBezTo>
                <a:cubicBezTo>
                  <a:pt x="2557174" y="1379740"/>
                  <a:pt x="2557450" y="1368621"/>
                  <a:pt x="2558591" y="1357574"/>
                </a:cubicBezTo>
                <a:cubicBezTo>
                  <a:pt x="2563430" y="1341205"/>
                  <a:pt x="2569608" y="1320819"/>
                  <a:pt x="2562607" y="1308362"/>
                </a:cubicBezTo>
                <a:cubicBezTo>
                  <a:pt x="2560959" y="1305479"/>
                  <a:pt x="2571770" y="1292198"/>
                  <a:pt x="2573932" y="1288388"/>
                </a:cubicBezTo>
                <a:cubicBezTo>
                  <a:pt x="2574552" y="1287349"/>
                  <a:pt x="2575240" y="1286352"/>
                  <a:pt x="2575991" y="1285402"/>
                </a:cubicBezTo>
                <a:close/>
                <a:moveTo>
                  <a:pt x="2241795" y="1342749"/>
                </a:moveTo>
                <a:cubicBezTo>
                  <a:pt x="2287405" y="1413377"/>
                  <a:pt x="2332809" y="1491829"/>
                  <a:pt x="2375638" y="1566782"/>
                </a:cubicBezTo>
                <a:cubicBezTo>
                  <a:pt x="2321276" y="1498414"/>
                  <a:pt x="2276267" y="1423108"/>
                  <a:pt x="2241795" y="1342852"/>
                </a:cubicBezTo>
                <a:close/>
                <a:moveTo>
                  <a:pt x="2805776" y="1148029"/>
                </a:moveTo>
                <a:cubicBezTo>
                  <a:pt x="2807314" y="1147647"/>
                  <a:pt x="2807926" y="1147956"/>
                  <a:pt x="2807952" y="1147956"/>
                </a:cubicBezTo>
                <a:lnTo>
                  <a:pt x="2807952" y="1147853"/>
                </a:lnTo>
                <a:cubicBezTo>
                  <a:pt x="2838838" y="1169782"/>
                  <a:pt x="2746795" y="1270371"/>
                  <a:pt x="2757709" y="1197067"/>
                </a:cubicBezTo>
                <a:cubicBezTo>
                  <a:pt x="2788208" y="1156528"/>
                  <a:pt x="2801163" y="1149172"/>
                  <a:pt x="2805776" y="1148029"/>
                </a:cubicBezTo>
                <a:close/>
                <a:moveTo>
                  <a:pt x="1665749" y="1414840"/>
                </a:moveTo>
                <a:cubicBezTo>
                  <a:pt x="1670517" y="1413011"/>
                  <a:pt x="1669204" y="1480634"/>
                  <a:pt x="1669976" y="1494919"/>
                </a:cubicBezTo>
                <a:cubicBezTo>
                  <a:pt x="1670366" y="1512182"/>
                  <a:pt x="1673853" y="1529234"/>
                  <a:pt x="1680272" y="1545264"/>
                </a:cubicBezTo>
                <a:cubicBezTo>
                  <a:pt x="1668433" y="1552472"/>
                  <a:pt x="1654224" y="1557928"/>
                  <a:pt x="1645988" y="1549074"/>
                </a:cubicBezTo>
                <a:cubicBezTo>
                  <a:pt x="1630338" y="1532909"/>
                  <a:pt x="1645576" y="1527041"/>
                  <a:pt x="1658652" y="1444471"/>
                </a:cubicBezTo>
                <a:lnTo>
                  <a:pt x="1658652" y="1444367"/>
                </a:lnTo>
                <a:cubicBezTo>
                  <a:pt x="1661895" y="1423776"/>
                  <a:pt x="1664160" y="1415449"/>
                  <a:pt x="1665749" y="1414840"/>
                </a:cubicBezTo>
                <a:close/>
                <a:moveTo>
                  <a:pt x="2598950" y="1100802"/>
                </a:moveTo>
                <a:cubicBezTo>
                  <a:pt x="2609245" y="1106053"/>
                  <a:pt x="2616144" y="1123453"/>
                  <a:pt x="2624071" y="1146103"/>
                </a:cubicBezTo>
                <a:cubicBezTo>
                  <a:pt x="2626749" y="1153927"/>
                  <a:pt x="2629425" y="1161547"/>
                  <a:pt x="2632823" y="1169165"/>
                </a:cubicBezTo>
                <a:cubicBezTo>
                  <a:pt x="2639309" y="1180078"/>
                  <a:pt x="2648780" y="1193463"/>
                  <a:pt x="2655988" y="1194903"/>
                </a:cubicBezTo>
                <a:cubicBezTo>
                  <a:pt x="2659371" y="1196175"/>
                  <a:pt x="2663145" y="1195873"/>
                  <a:pt x="2666284" y="1194080"/>
                </a:cubicBezTo>
                <a:cubicBezTo>
                  <a:pt x="2676579" y="1188418"/>
                  <a:pt x="2683683" y="1166694"/>
                  <a:pt x="2687492" y="1151148"/>
                </a:cubicBezTo>
                <a:cubicBezTo>
                  <a:pt x="2715291" y="1176269"/>
                  <a:pt x="2719718" y="1207774"/>
                  <a:pt x="2716835" y="1245455"/>
                </a:cubicBezTo>
                <a:cubicBezTo>
                  <a:pt x="2714539" y="1241125"/>
                  <a:pt x="2711887" y="1236993"/>
                  <a:pt x="2708907" y="1233101"/>
                </a:cubicBezTo>
                <a:cubicBezTo>
                  <a:pt x="2706203" y="1229514"/>
                  <a:pt x="2701103" y="1228800"/>
                  <a:pt x="2697517" y="1231504"/>
                </a:cubicBezTo>
                <a:cubicBezTo>
                  <a:pt x="2695378" y="1233117"/>
                  <a:pt x="2694171" y="1235677"/>
                  <a:pt x="2694287" y="1238352"/>
                </a:cubicBezTo>
                <a:cubicBezTo>
                  <a:pt x="2695373" y="1245412"/>
                  <a:pt x="2692234" y="1252457"/>
                  <a:pt x="2686256" y="1256370"/>
                </a:cubicBezTo>
                <a:cubicBezTo>
                  <a:pt x="2680541" y="1258908"/>
                  <a:pt x="2673880" y="1257991"/>
                  <a:pt x="2669063" y="1254001"/>
                </a:cubicBezTo>
                <a:cubicBezTo>
                  <a:pt x="2665472" y="1251303"/>
                  <a:pt x="2660372" y="1252027"/>
                  <a:pt x="2657674" y="1255618"/>
                </a:cubicBezTo>
                <a:cubicBezTo>
                  <a:pt x="2655979" y="1257874"/>
                  <a:pt x="2655575" y="1260847"/>
                  <a:pt x="2656605" y="1263473"/>
                </a:cubicBezTo>
                <a:cubicBezTo>
                  <a:pt x="2657119" y="1264811"/>
                  <a:pt x="2657429" y="1265738"/>
                  <a:pt x="2657635" y="1266459"/>
                </a:cubicBezTo>
                <a:cubicBezTo>
                  <a:pt x="2656741" y="1267026"/>
                  <a:pt x="2655997" y="1267803"/>
                  <a:pt x="2655473" y="1268724"/>
                </a:cubicBezTo>
                <a:cubicBezTo>
                  <a:pt x="2640132" y="1292198"/>
                  <a:pt x="2631484" y="1294669"/>
                  <a:pt x="2629322" y="1293536"/>
                </a:cubicBezTo>
                <a:cubicBezTo>
                  <a:pt x="2619748" y="1288697"/>
                  <a:pt x="2616041" y="1242675"/>
                  <a:pt x="2628704" y="1210142"/>
                </a:cubicBezTo>
                <a:cubicBezTo>
                  <a:pt x="2630164" y="1206107"/>
                  <a:pt x="2628283" y="1201628"/>
                  <a:pt x="2624381" y="1199846"/>
                </a:cubicBezTo>
                <a:cubicBezTo>
                  <a:pt x="2623336" y="1199403"/>
                  <a:pt x="2622218" y="1199157"/>
                  <a:pt x="2621085" y="1199126"/>
                </a:cubicBezTo>
                <a:cubicBezTo>
                  <a:pt x="2618044" y="1199138"/>
                  <a:pt x="2615264" y="1200846"/>
                  <a:pt x="2613878" y="1203552"/>
                </a:cubicBezTo>
                <a:cubicBezTo>
                  <a:pt x="2609636" y="1210946"/>
                  <a:pt x="2604596" y="1217850"/>
                  <a:pt x="2598847" y="1224143"/>
                </a:cubicBezTo>
                <a:cubicBezTo>
                  <a:pt x="2597303" y="1225997"/>
                  <a:pt x="2595758" y="1227747"/>
                  <a:pt x="2594419" y="1229497"/>
                </a:cubicBezTo>
                <a:cubicBezTo>
                  <a:pt x="2581654" y="1210553"/>
                  <a:pt x="2587007" y="1183784"/>
                  <a:pt x="2592670" y="1155780"/>
                </a:cubicBezTo>
                <a:lnTo>
                  <a:pt x="2592670" y="1155678"/>
                </a:lnTo>
                <a:cubicBezTo>
                  <a:pt x="2597154" y="1137739"/>
                  <a:pt x="2599264" y="1119290"/>
                  <a:pt x="2598950" y="1100802"/>
                </a:cubicBezTo>
                <a:close/>
                <a:moveTo>
                  <a:pt x="2393346" y="1158355"/>
                </a:moveTo>
                <a:cubicBezTo>
                  <a:pt x="2394922" y="1159461"/>
                  <a:pt x="2396777" y="1160103"/>
                  <a:pt x="2398700" y="1160208"/>
                </a:cubicBezTo>
                <a:lnTo>
                  <a:pt x="2423822" y="1172048"/>
                </a:lnTo>
                <a:lnTo>
                  <a:pt x="2467578" y="1259664"/>
                </a:lnTo>
                <a:cubicBezTo>
                  <a:pt x="2467578" y="1259664"/>
                  <a:pt x="2520086" y="1426041"/>
                  <a:pt x="2534191" y="1430364"/>
                </a:cubicBezTo>
                <a:cubicBezTo>
                  <a:pt x="2533881" y="1432630"/>
                  <a:pt x="2533264" y="1434483"/>
                  <a:pt x="2532750" y="1436337"/>
                </a:cubicBezTo>
                <a:lnTo>
                  <a:pt x="2532750" y="1436233"/>
                </a:lnTo>
                <a:cubicBezTo>
                  <a:pt x="2530689" y="1444367"/>
                  <a:pt x="2529867" y="1446529"/>
                  <a:pt x="2524512" y="1445602"/>
                </a:cubicBezTo>
                <a:cubicBezTo>
                  <a:pt x="2514217" y="1423982"/>
                  <a:pt x="2396229" y="1211171"/>
                  <a:pt x="2393346" y="1158355"/>
                </a:cubicBezTo>
                <a:close/>
                <a:moveTo>
                  <a:pt x="2769136" y="957385"/>
                </a:moveTo>
                <a:cubicBezTo>
                  <a:pt x="2812894" y="976122"/>
                  <a:pt x="2801258" y="1052412"/>
                  <a:pt x="2776137" y="1087006"/>
                </a:cubicBezTo>
                <a:cubicBezTo>
                  <a:pt x="2777579" y="1092566"/>
                  <a:pt x="2776137" y="1097301"/>
                  <a:pt x="2767592" y="1099670"/>
                </a:cubicBezTo>
                <a:cubicBezTo>
                  <a:pt x="2766340" y="1100347"/>
                  <a:pt x="2764830" y="1100347"/>
                  <a:pt x="2763577" y="1099670"/>
                </a:cubicBezTo>
                <a:cubicBezTo>
                  <a:pt x="2760592" y="1101728"/>
                  <a:pt x="2772328" y="1117687"/>
                  <a:pt x="2769136" y="1118304"/>
                </a:cubicBezTo>
                <a:cubicBezTo>
                  <a:pt x="2786125" y="1132718"/>
                  <a:pt x="2761518" y="1154751"/>
                  <a:pt x="2744015" y="1168960"/>
                </a:cubicBezTo>
                <a:cubicBezTo>
                  <a:pt x="2754311" y="1137557"/>
                  <a:pt x="2729705" y="983947"/>
                  <a:pt x="2769136" y="957487"/>
                </a:cubicBezTo>
                <a:close/>
                <a:moveTo>
                  <a:pt x="808131" y="1516642"/>
                </a:moveTo>
                <a:cubicBezTo>
                  <a:pt x="822853" y="1510465"/>
                  <a:pt x="1433692" y="1524261"/>
                  <a:pt x="1494745" y="1557825"/>
                </a:cubicBezTo>
                <a:cubicBezTo>
                  <a:pt x="1477242" y="1570076"/>
                  <a:pt x="1419896" y="1570180"/>
                  <a:pt x="1384274" y="1570076"/>
                </a:cubicBezTo>
                <a:cubicBezTo>
                  <a:pt x="1369139" y="1570076"/>
                  <a:pt x="1343606" y="1570694"/>
                  <a:pt x="1343606" y="1570694"/>
                </a:cubicBezTo>
                <a:cubicBezTo>
                  <a:pt x="1298510" y="1567812"/>
                  <a:pt x="1252695" y="1564414"/>
                  <a:pt x="1207395" y="1561119"/>
                </a:cubicBezTo>
                <a:cubicBezTo>
                  <a:pt x="1128531" y="1555250"/>
                  <a:pt x="1054196" y="1549794"/>
                  <a:pt x="985010" y="1546499"/>
                </a:cubicBezTo>
                <a:lnTo>
                  <a:pt x="985009" y="1548558"/>
                </a:lnTo>
                <a:cubicBezTo>
                  <a:pt x="982024" y="1539705"/>
                  <a:pt x="967713" y="1537131"/>
                  <a:pt x="954843" y="1534866"/>
                </a:cubicBezTo>
                <a:close/>
                <a:moveTo>
                  <a:pt x="1627147" y="1234645"/>
                </a:moveTo>
                <a:cubicBezTo>
                  <a:pt x="1657416" y="1300537"/>
                  <a:pt x="1656386" y="1423775"/>
                  <a:pt x="1613763" y="1488638"/>
                </a:cubicBezTo>
                <a:cubicBezTo>
                  <a:pt x="1612115" y="1439734"/>
                  <a:pt x="1621073" y="1286638"/>
                  <a:pt x="1627147" y="1234748"/>
                </a:cubicBezTo>
                <a:close/>
                <a:moveTo>
                  <a:pt x="1735730" y="943844"/>
                </a:moveTo>
                <a:cubicBezTo>
                  <a:pt x="1737774" y="944054"/>
                  <a:pt x="1739662" y="945029"/>
                  <a:pt x="1741017" y="946573"/>
                </a:cubicBezTo>
                <a:cubicBezTo>
                  <a:pt x="1744928" y="951103"/>
                  <a:pt x="1753164" y="960473"/>
                  <a:pt x="1743692" y="1404112"/>
                </a:cubicBezTo>
                <a:lnTo>
                  <a:pt x="1743693" y="1413789"/>
                </a:lnTo>
                <a:cubicBezTo>
                  <a:pt x="1745444" y="1485858"/>
                  <a:pt x="1747194" y="1560193"/>
                  <a:pt x="1745444" y="1582637"/>
                </a:cubicBezTo>
                <a:cubicBezTo>
                  <a:pt x="1745228" y="1585544"/>
                  <a:pt x="1743455" y="1588105"/>
                  <a:pt x="1740810" y="1589329"/>
                </a:cubicBezTo>
                <a:cubicBezTo>
                  <a:pt x="1739718" y="1589856"/>
                  <a:pt x="1738522" y="1590136"/>
                  <a:pt x="1737310" y="1590153"/>
                </a:cubicBezTo>
                <a:cubicBezTo>
                  <a:pt x="1735658" y="1590136"/>
                  <a:pt x="1734047" y="1589635"/>
                  <a:pt x="1732676" y="1588712"/>
                </a:cubicBezTo>
                <a:cubicBezTo>
                  <a:pt x="1659269" y="1538365"/>
                  <a:pt x="1682023" y="1396699"/>
                  <a:pt x="1698702" y="1293330"/>
                </a:cubicBezTo>
                <a:lnTo>
                  <a:pt x="1698701" y="1293227"/>
                </a:lnTo>
                <a:cubicBezTo>
                  <a:pt x="1701070" y="1278401"/>
                  <a:pt x="1711777" y="1141676"/>
                  <a:pt x="1718778" y="1051281"/>
                </a:cubicBezTo>
                <a:cubicBezTo>
                  <a:pt x="1722794" y="998979"/>
                  <a:pt x="1726088" y="957693"/>
                  <a:pt x="1726808" y="951103"/>
                </a:cubicBezTo>
                <a:cubicBezTo>
                  <a:pt x="1727267" y="946635"/>
                  <a:pt x="1731262" y="943385"/>
                  <a:pt x="1735730" y="943844"/>
                </a:cubicBezTo>
                <a:close/>
                <a:moveTo>
                  <a:pt x="1594716" y="939264"/>
                </a:moveTo>
                <a:cubicBezTo>
                  <a:pt x="1617881" y="1113569"/>
                  <a:pt x="1618705" y="1251221"/>
                  <a:pt x="1597290" y="1349956"/>
                </a:cubicBezTo>
                <a:lnTo>
                  <a:pt x="1597290" y="1349853"/>
                </a:lnTo>
                <a:cubicBezTo>
                  <a:pt x="1597805" y="1302184"/>
                  <a:pt x="1595540" y="1250809"/>
                  <a:pt x="1593069" y="1197272"/>
                </a:cubicBezTo>
                <a:cubicBezTo>
                  <a:pt x="1589054" y="1107906"/>
                  <a:pt x="1584935" y="1015760"/>
                  <a:pt x="1594716" y="939264"/>
                </a:cubicBezTo>
                <a:close/>
                <a:moveTo>
                  <a:pt x="1513792" y="661283"/>
                </a:moveTo>
                <a:cubicBezTo>
                  <a:pt x="1517704" y="707510"/>
                  <a:pt x="1523059" y="753119"/>
                  <a:pt x="1529646" y="797597"/>
                </a:cubicBezTo>
                <a:cubicBezTo>
                  <a:pt x="1530256" y="801561"/>
                  <a:pt x="1533667" y="804491"/>
                  <a:pt x="1537678" y="804494"/>
                </a:cubicBezTo>
                <a:cubicBezTo>
                  <a:pt x="1541689" y="804491"/>
                  <a:pt x="1545100" y="801561"/>
                  <a:pt x="1545708" y="797597"/>
                </a:cubicBezTo>
                <a:cubicBezTo>
                  <a:pt x="1546533" y="792036"/>
                  <a:pt x="1547355" y="786374"/>
                  <a:pt x="1548076" y="780609"/>
                </a:cubicBezTo>
                <a:cubicBezTo>
                  <a:pt x="1547562" y="816746"/>
                  <a:pt x="1546533" y="847221"/>
                  <a:pt x="1545502" y="870490"/>
                </a:cubicBezTo>
                <a:lnTo>
                  <a:pt x="1544267" y="870489"/>
                </a:lnTo>
                <a:cubicBezTo>
                  <a:pt x="1531500" y="877182"/>
                  <a:pt x="1528825" y="913215"/>
                  <a:pt x="1533972" y="1008965"/>
                </a:cubicBezTo>
                <a:cubicBezTo>
                  <a:pt x="1531398" y="966753"/>
                  <a:pt x="1529132" y="923718"/>
                  <a:pt x="1526662" y="880167"/>
                </a:cubicBezTo>
                <a:cubicBezTo>
                  <a:pt x="1522750" y="807274"/>
                  <a:pt x="1518734" y="733557"/>
                  <a:pt x="1513792" y="661283"/>
                </a:cubicBezTo>
                <a:close/>
                <a:moveTo>
                  <a:pt x="1135016" y="705451"/>
                </a:moveTo>
                <a:cubicBezTo>
                  <a:pt x="1172919" y="783162"/>
                  <a:pt x="1206601" y="862864"/>
                  <a:pt x="1235914" y="944206"/>
                </a:cubicBezTo>
                <a:cubicBezTo>
                  <a:pt x="1265976" y="1022761"/>
                  <a:pt x="1296760" y="1103376"/>
                  <a:pt x="1332589" y="1174725"/>
                </a:cubicBezTo>
                <a:cubicBezTo>
                  <a:pt x="1265050" y="1052619"/>
                  <a:pt x="1206982" y="915069"/>
                  <a:pt x="1135016" y="705451"/>
                </a:cubicBezTo>
                <a:close/>
                <a:moveTo>
                  <a:pt x="308176" y="823130"/>
                </a:moveTo>
                <a:cubicBezTo>
                  <a:pt x="391055" y="879446"/>
                  <a:pt x="472906" y="942147"/>
                  <a:pt x="552181" y="1003097"/>
                </a:cubicBezTo>
                <a:cubicBezTo>
                  <a:pt x="693540" y="1111715"/>
                  <a:pt x="839636" y="1223835"/>
                  <a:pt x="998702" y="1305788"/>
                </a:cubicBezTo>
                <a:cubicBezTo>
                  <a:pt x="969463" y="1300640"/>
                  <a:pt x="914999" y="1269960"/>
                  <a:pt x="836443" y="1214261"/>
                </a:cubicBezTo>
                <a:lnTo>
                  <a:pt x="827899" y="1208289"/>
                </a:lnTo>
                <a:lnTo>
                  <a:pt x="764786" y="1166076"/>
                </a:lnTo>
                <a:cubicBezTo>
                  <a:pt x="608087" y="1061474"/>
                  <a:pt x="446548" y="953574"/>
                  <a:pt x="308176" y="823130"/>
                </a:cubicBezTo>
                <a:close/>
                <a:moveTo>
                  <a:pt x="1555284" y="71961"/>
                </a:moveTo>
                <a:cubicBezTo>
                  <a:pt x="1557034" y="126013"/>
                  <a:pt x="1557034" y="189846"/>
                  <a:pt x="1557137" y="256252"/>
                </a:cubicBezTo>
                <a:cubicBezTo>
                  <a:pt x="1557136" y="295376"/>
                  <a:pt x="1557137" y="335014"/>
                  <a:pt x="1557754" y="373211"/>
                </a:cubicBezTo>
                <a:cubicBezTo>
                  <a:pt x="1555970" y="345139"/>
                  <a:pt x="1553773" y="317203"/>
                  <a:pt x="1551166" y="289405"/>
                </a:cubicBezTo>
                <a:cubicBezTo>
                  <a:pt x="1550688" y="285181"/>
                  <a:pt x="1547076" y="282015"/>
                  <a:pt x="1542825" y="282095"/>
                </a:cubicBezTo>
                <a:cubicBezTo>
                  <a:pt x="1538531" y="282201"/>
                  <a:pt x="1535060" y="285627"/>
                  <a:pt x="1534898" y="289919"/>
                </a:cubicBezTo>
                <a:cubicBezTo>
                  <a:pt x="1532839" y="347368"/>
                  <a:pt x="1534897" y="412643"/>
                  <a:pt x="1536957" y="481830"/>
                </a:cubicBezTo>
                <a:cubicBezTo>
                  <a:pt x="1539428" y="566459"/>
                  <a:pt x="1542105" y="653458"/>
                  <a:pt x="1536956" y="728925"/>
                </a:cubicBezTo>
                <a:cubicBezTo>
                  <a:pt x="1511321" y="509422"/>
                  <a:pt x="1518117" y="268195"/>
                  <a:pt x="1555284" y="71961"/>
                </a:cubicBezTo>
                <a:close/>
                <a:moveTo>
                  <a:pt x="693540" y="231441"/>
                </a:moveTo>
                <a:cubicBezTo>
                  <a:pt x="691192" y="232894"/>
                  <a:pt x="689784" y="235476"/>
                  <a:pt x="689834" y="238235"/>
                </a:cubicBezTo>
                <a:lnTo>
                  <a:pt x="689834" y="269122"/>
                </a:lnTo>
                <a:cubicBezTo>
                  <a:pt x="689860" y="270334"/>
                  <a:pt x="690141" y="271527"/>
                  <a:pt x="690658" y="272623"/>
                </a:cubicBezTo>
                <a:lnTo>
                  <a:pt x="721338" y="333469"/>
                </a:lnTo>
                <a:cubicBezTo>
                  <a:pt x="786303" y="579638"/>
                  <a:pt x="896363" y="774328"/>
                  <a:pt x="1034016" y="1003303"/>
                </a:cubicBezTo>
                <a:lnTo>
                  <a:pt x="1051313" y="1031924"/>
                </a:lnTo>
                <a:lnTo>
                  <a:pt x="1053268" y="1034190"/>
                </a:lnTo>
                <a:cubicBezTo>
                  <a:pt x="1094451" y="1070224"/>
                  <a:pt x="1128529" y="1114908"/>
                  <a:pt x="1161578" y="1158458"/>
                </a:cubicBezTo>
                <a:cubicBezTo>
                  <a:pt x="1162505" y="1159694"/>
                  <a:pt x="1254239" y="1279740"/>
                  <a:pt x="1270609" y="1279740"/>
                </a:cubicBezTo>
                <a:cubicBezTo>
                  <a:pt x="1274286" y="1279806"/>
                  <a:pt x="1277527" y="1277334"/>
                  <a:pt x="1278434" y="1273769"/>
                </a:cubicBezTo>
                <a:lnTo>
                  <a:pt x="1281831" y="1261620"/>
                </a:lnTo>
                <a:cubicBezTo>
                  <a:pt x="1282343" y="1260048"/>
                  <a:pt x="1282343" y="1258353"/>
                  <a:pt x="1281831" y="1256781"/>
                </a:cubicBezTo>
                <a:cubicBezTo>
                  <a:pt x="1260949" y="1216925"/>
                  <a:pt x="1236846" y="1178843"/>
                  <a:pt x="1209762" y="1142912"/>
                </a:cubicBezTo>
                <a:cubicBezTo>
                  <a:pt x="1194801" y="1125925"/>
                  <a:pt x="1181299" y="1107706"/>
                  <a:pt x="1169403" y="1088448"/>
                </a:cubicBezTo>
                <a:cubicBezTo>
                  <a:pt x="1077978" y="971799"/>
                  <a:pt x="1004673" y="845471"/>
                  <a:pt x="926530" y="711629"/>
                </a:cubicBezTo>
                <a:cubicBezTo>
                  <a:pt x="915411" y="692684"/>
                  <a:pt x="904394" y="673534"/>
                  <a:pt x="893173" y="654487"/>
                </a:cubicBezTo>
                <a:cubicBezTo>
                  <a:pt x="846327" y="574491"/>
                  <a:pt x="804012" y="463915"/>
                  <a:pt x="769625" y="374961"/>
                </a:cubicBezTo>
                <a:cubicBezTo>
                  <a:pt x="733076" y="279521"/>
                  <a:pt x="716293" y="237103"/>
                  <a:pt x="701262" y="230822"/>
                </a:cubicBezTo>
                <a:cubicBezTo>
                  <a:pt x="698756" y="229671"/>
                  <a:pt x="695832" y="229906"/>
                  <a:pt x="693540" y="231441"/>
                </a:cubicBezTo>
                <a:close/>
                <a:moveTo>
                  <a:pt x="233327" y="166165"/>
                </a:moveTo>
                <a:cubicBezTo>
                  <a:pt x="229505" y="168022"/>
                  <a:pt x="227754" y="172508"/>
                  <a:pt x="229311" y="176461"/>
                </a:cubicBezTo>
                <a:cubicBezTo>
                  <a:pt x="343387" y="500155"/>
                  <a:pt x="595835" y="775975"/>
                  <a:pt x="840047" y="1042735"/>
                </a:cubicBezTo>
                <a:lnTo>
                  <a:pt x="870934" y="1075886"/>
                </a:lnTo>
                <a:cubicBezTo>
                  <a:pt x="696938" y="917746"/>
                  <a:pt x="548475" y="720482"/>
                  <a:pt x="404130" y="528880"/>
                </a:cubicBezTo>
                <a:cubicBezTo>
                  <a:pt x="348122" y="454547"/>
                  <a:pt x="290261" y="377741"/>
                  <a:pt x="232503" y="305466"/>
                </a:cubicBezTo>
                <a:cubicBezTo>
                  <a:pt x="229669" y="301980"/>
                  <a:pt x="224546" y="301452"/>
                  <a:pt x="221060" y="304286"/>
                </a:cubicBezTo>
                <a:cubicBezTo>
                  <a:pt x="218176" y="306631"/>
                  <a:pt x="217248" y="310636"/>
                  <a:pt x="218809" y="314011"/>
                </a:cubicBezTo>
                <a:cubicBezTo>
                  <a:pt x="398880" y="697420"/>
                  <a:pt x="707337" y="1058591"/>
                  <a:pt x="1074890" y="1319481"/>
                </a:cubicBezTo>
                <a:cubicBezTo>
                  <a:pt x="711661" y="1122115"/>
                  <a:pt x="428017" y="767636"/>
                  <a:pt x="196160" y="477814"/>
                </a:cubicBezTo>
                <a:cubicBezTo>
                  <a:pt x="156932" y="428807"/>
                  <a:pt x="119972" y="382580"/>
                  <a:pt x="83525" y="338103"/>
                </a:cubicBezTo>
                <a:cubicBezTo>
                  <a:pt x="81408" y="335536"/>
                  <a:pt x="77942" y="334517"/>
                  <a:pt x="74774" y="335529"/>
                </a:cubicBezTo>
                <a:cubicBezTo>
                  <a:pt x="69818" y="336993"/>
                  <a:pt x="65942" y="340869"/>
                  <a:pt x="64478" y="345825"/>
                </a:cubicBezTo>
                <a:cubicBezTo>
                  <a:pt x="51712" y="387315"/>
                  <a:pt x="211912" y="580359"/>
                  <a:pt x="438415" y="848456"/>
                </a:cubicBezTo>
                <a:cubicBezTo>
                  <a:pt x="467860" y="883359"/>
                  <a:pt x="496380" y="916922"/>
                  <a:pt x="521913" y="947501"/>
                </a:cubicBezTo>
                <a:cubicBezTo>
                  <a:pt x="461168" y="901479"/>
                  <a:pt x="401454" y="851648"/>
                  <a:pt x="343387" y="803362"/>
                </a:cubicBezTo>
                <a:cubicBezTo>
                  <a:pt x="252271" y="727071"/>
                  <a:pt x="158065" y="648310"/>
                  <a:pt x="59331" y="584477"/>
                </a:cubicBezTo>
                <a:cubicBezTo>
                  <a:pt x="56009" y="582371"/>
                  <a:pt x="51650" y="582982"/>
                  <a:pt x="49035" y="585918"/>
                </a:cubicBezTo>
                <a:cubicBezTo>
                  <a:pt x="46586" y="588914"/>
                  <a:pt x="46586" y="593219"/>
                  <a:pt x="49035" y="596214"/>
                </a:cubicBezTo>
                <a:cubicBezTo>
                  <a:pt x="440989" y="1043352"/>
                  <a:pt x="985936" y="1406685"/>
                  <a:pt x="1343606" y="1459811"/>
                </a:cubicBezTo>
                <a:cubicBezTo>
                  <a:pt x="1349062" y="1461355"/>
                  <a:pt x="1352047" y="1465165"/>
                  <a:pt x="1356784" y="1471856"/>
                </a:cubicBezTo>
                <a:lnTo>
                  <a:pt x="1358329" y="1474018"/>
                </a:lnTo>
                <a:cubicBezTo>
                  <a:pt x="1204717" y="1448177"/>
                  <a:pt x="824398" y="1357781"/>
                  <a:pt x="39151" y="853089"/>
                </a:cubicBezTo>
                <a:lnTo>
                  <a:pt x="14853" y="837544"/>
                </a:lnTo>
                <a:cubicBezTo>
                  <a:pt x="12160" y="835796"/>
                  <a:pt x="8692" y="835796"/>
                  <a:pt x="5999" y="837544"/>
                </a:cubicBezTo>
                <a:cubicBezTo>
                  <a:pt x="1505" y="840490"/>
                  <a:pt x="-771" y="845855"/>
                  <a:pt x="234" y="851134"/>
                </a:cubicBezTo>
                <a:cubicBezTo>
                  <a:pt x="10530" y="919908"/>
                  <a:pt x="765404" y="1347176"/>
                  <a:pt x="1236428" y="1489462"/>
                </a:cubicBezTo>
                <a:cubicBezTo>
                  <a:pt x="993966" y="1507376"/>
                  <a:pt x="759741" y="1444779"/>
                  <a:pt x="532826" y="1384035"/>
                </a:cubicBezTo>
                <a:cubicBezTo>
                  <a:pt x="484333" y="1371062"/>
                  <a:pt x="434193" y="1357678"/>
                  <a:pt x="384878" y="1345323"/>
                </a:cubicBezTo>
                <a:cubicBezTo>
                  <a:pt x="382071" y="1344618"/>
                  <a:pt x="379101" y="1345440"/>
                  <a:pt x="377054" y="1347485"/>
                </a:cubicBezTo>
                <a:cubicBezTo>
                  <a:pt x="375062" y="1349564"/>
                  <a:pt x="374284" y="1352521"/>
                  <a:pt x="374994" y="1355310"/>
                </a:cubicBezTo>
                <a:cubicBezTo>
                  <a:pt x="382819" y="1385270"/>
                  <a:pt x="481760" y="1418114"/>
                  <a:pt x="631766" y="1464753"/>
                </a:cubicBezTo>
                <a:cubicBezTo>
                  <a:pt x="696011" y="1484726"/>
                  <a:pt x="756653" y="1503567"/>
                  <a:pt x="771685" y="1514171"/>
                </a:cubicBezTo>
                <a:cubicBezTo>
                  <a:pt x="775349" y="1515773"/>
                  <a:pt x="778805" y="1517813"/>
                  <a:pt x="781979" y="1520246"/>
                </a:cubicBezTo>
                <a:cubicBezTo>
                  <a:pt x="756344" y="1535175"/>
                  <a:pt x="574935" y="1534351"/>
                  <a:pt x="453446" y="1533733"/>
                </a:cubicBezTo>
                <a:cubicBezTo>
                  <a:pt x="256800" y="1532909"/>
                  <a:pt x="206352" y="1534453"/>
                  <a:pt x="198527" y="1547941"/>
                </a:cubicBezTo>
                <a:cubicBezTo>
                  <a:pt x="196688" y="1551127"/>
                  <a:pt x="196689" y="1555052"/>
                  <a:pt x="198527" y="1558237"/>
                </a:cubicBezTo>
                <a:cubicBezTo>
                  <a:pt x="199846" y="1560609"/>
                  <a:pt x="202302" y="1562129"/>
                  <a:pt x="205014" y="1562253"/>
                </a:cubicBezTo>
                <a:cubicBezTo>
                  <a:pt x="516353" y="1580371"/>
                  <a:pt x="749960" y="1579240"/>
                  <a:pt x="937752" y="1578313"/>
                </a:cubicBezTo>
                <a:cubicBezTo>
                  <a:pt x="1076023" y="1577695"/>
                  <a:pt x="1189481" y="1577181"/>
                  <a:pt x="1291510" y="1584490"/>
                </a:cubicBezTo>
                <a:lnTo>
                  <a:pt x="1281214" y="1586344"/>
                </a:lnTo>
                <a:cubicBezTo>
                  <a:pt x="1245591" y="1593035"/>
                  <a:pt x="1209144" y="1600037"/>
                  <a:pt x="1190510" y="1609611"/>
                </a:cubicBezTo>
                <a:cubicBezTo>
                  <a:pt x="1188198" y="1610830"/>
                  <a:pt x="1186624" y="1613095"/>
                  <a:pt x="1186288" y="1615686"/>
                </a:cubicBezTo>
                <a:cubicBezTo>
                  <a:pt x="986759" y="1627938"/>
                  <a:pt x="757580" y="1628967"/>
                  <a:pt x="645357" y="1592933"/>
                </a:cubicBezTo>
                <a:cubicBezTo>
                  <a:pt x="641069" y="1591596"/>
                  <a:pt x="636508" y="1593989"/>
                  <a:pt x="635171" y="1598277"/>
                </a:cubicBezTo>
                <a:cubicBezTo>
                  <a:pt x="634176" y="1601469"/>
                  <a:pt x="635235" y="1604944"/>
                  <a:pt x="637841" y="1607038"/>
                </a:cubicBezTo>
                <a:cubicBezTo>
                  <a:pt x="776831" y="1717818"/>
                  <a:pt x="1004572" y="1689402"/>
                  <a:pt x="1208630" y="1660679"/>
                </a:cubicBezTo>
                <a:cubicBezTo>
                  <a:pt x="879994" y="1732748"/>
                  <a:pt x="477641" y="1770018"/>
                  <a:pt x="296336" y="1765693"/>
                </a:cubicBezTo>
                <a:cubicBezTo>
                  <a:pt x="293151" y="1765676"/>
                  <a:pt x="290235" y="1767474"/>
                  <a:pt x="288821" y="1770326"/>
                </a:cubicBezTo>
                <a:cubicBezTo>
                  <a:pt x="285701" y="1776112"/>
                  <a:pt x="286223" y="1783182"/>
                  <a:pt x="290158" y="1788447"/>
                </a:cubicBezTo>
                <a:cubicBezTo>
                  <a:pt x="323516" y="1833232"/>
                  <a:pt x="703631" y="1785769"/>
                  <a:pt x="1306130" y="1694756"/>
                </a:cubicBezTo>
                <a:cubicBezTo>
                  <a:pt x="1369447" y="1685284"/>
                  <a:pt x="1424221" y="1676945"/>
                  <a:pt x="1464991" y="1671179"/>
                </a:cubicBezTo>
                <a:cubicBezTo>
                  <a:pt x="1354519" y="1718540"/>
                  <a:pt x="1221911" y="1765693"/>
                  <a:pt x="1082612" y="1815318"/>
                </a:cubicBezTo>
                <a:cubicBezTo>
                  <a:pt x="798453" y="1916318"/>
                  <a:pt x="476406" y="2030805"/>
                  <a:pt x="197189" y="2194712"/>
                </a:cubicBezTo>
                <a:cubicBezTo>
                  <a:pt x="193639" y="2196811"/>
                  <a:pt x="192223" y="2201237"/>
                  <a:pt x="193894" y="2205007"/>
                </a:cubicBezTo>
                <a:cubicBezTo>
                  <a:pt x="195519" y="2209070"/>
                  <a:pt x="200097" y="2211084"/>
                  <a:pt x="204190" y="2209537"/>
                </a:cubicBezTo>
                <a:cubicBezTo>
                  <a:pt x="489482" y="2122334"/>
                  <a:pt x="762727" y="2008052"/>
                  <a:pt x="1027016" y="1897683"/>
                </a:cubicBezTo>
                <a:cubicBezTo>
                  <a:pt x="1152312" y="1845279"/>
                  <a:pt x="1281111" y="1791432"/>
                  <a:pt x="1411557" y="1740263"/>
                </a:cubicBezTo>
                <a:cubicBezTo>
                  <a:pt x="1287391" y="1812332"/>
                  <a:pt x="1135428" y="1885123"/>
                  <a:pt x="987687" y="1956472"/>
                </a:cubicBezTo>
                <a:cubicBezTo>
                  <a:pt x="792070" y="2050264"/>
                  <a:pt x="590482" y="2147249"/>
                  <a:pt x="450254" y="2242483"/>
                </a:cubicBezTo>
                <a:cubicBezTo>
                  <a:pt x="446551" y="2245023"/>
                  <a:pt x="445607" y="2250086"/>
                  <a:pt x="448146" y="2253790"/>
                </a:cubicBezTo>
                <a:cubicBezTo>
                  <a:pt x="450050" y="2256567"/>
                  <a:pt x="453467" y="2257883"/>
                  <a:pt x="456741" y="2257104"/>
                </a:cubicBezTo>
                <a:cubicBezTo>
                  <a:pt x="588731" y="2223951"/>
                  <a:pt x="755932" y="2127379"/>
                  <a:pt x="932605" y="2025349"/>
                </a:cubicBezTo>
                <a:cubicBezTo>
                  <a:pt x="1185054" y="1879563"/>
                  <a:pt x="1534897" y="1721834"/>
                  <a:pt x="1600482" y="1713804"/>
                </a:cubicBezTo>
                <a:cubicBezTo>
                  <a:pt x="1601098" y="1713804"/>
                  <a:pt x="1695407" y="1724100"/>
                  <a:pt x="1695921" y="1723584"/>
                </a:cubicBezTo>
                <a:cubicBezTo>
                  <a:pt x="1716513" y="1727600"/>
                  <a:pt x="1906055" y="1767237"/>
                  <a:pt x="1929426" y="1782887"/>
                </a:cubicBezTo>
                <a:cubicBezTo>
                  <a:pt x="1932927" y="1793182"/>
                  <a:pt x="1957636" y="1852589"/>
                  <a:pt x="1961960" y="1860001"/>
                </a:cubicBezTo>
                <a:cubicBezTo>
                  <a:pt x="1971741" y="1876268"/>
                  <a:pt x="1991612" y="1909626"/>
                  <a:pt x="2053901" y="2064163"/>
                </a:cubicBezTo>
                <a:cubicBezTo>
                  <a:pt x="2001495" y="2048926"/>
                  <a:pt x="1950944" y="2021540"/>
                  <a:pt x="1902658" y="1994873"/>
                </a:cubicBezTo>
                <a:cubicBezTo>
                  <a:pt x="1836251" y="1958531"/>
                  <a:pt x="1767579" y="1920950"/>
                  <a:pt x="1691700" y="1913127"/>
                </a:cubicBezTo>
                <a:cubicBezTo>
                  <a:pt x="1687235" y="1912635"/>
                  <a:pt x="1683217" y="1915856"/>
                  <a:pt x="1682726" y="1920321"/>
                </a:cubicBezTo>
                <a:cubicBezTo>
                  <a:pt x="1682416" y="1923136"/>
                  <a:pt x="1683592" y="1925910"/>
                  <a:pt x="1685832" y="1927644"/>
                </a:cubicBezTo>
                <a:cubicBezTo>
                  <a:pt x="1790375" y="2006216"/>
                  <a:pt x="1909724" y="2062844"/>
                  <a:pt x="2036707" y="2094124"/>
                </a:cubicBezTo>
                <a:cubicBezTo>
                  <a:pt x="1750591" y="2148382"/>
                  <a:pt x="1285127" y="2226010"/>
                  <a:pt x="1211101" y="2345543"/>
                </a:cubicBezTo>
                <a:cubicBezTo>
                  <a:pt x="1209263" y="2348559"/>
                  <a:pt x="1209553" y="2352410"/>
                  <a:pt x="1211822" y="2355118"/>
                </a:cubicBezTo>
                <a:cubicBezTo>
                  <a:pt x="1214148" y="2357784"/>
                  <a:pt x="1217903" y="2358691"/>
                  <a:pt x="1221191" y="2357382"/>
                </a:cubicBezTo>
                <a:cubicBezTo>
                  <a:pt x="1518117" y="2233835"/>
                  <a:pt x="1811438" y="2157545"/>
                  <a:pt x="2035059" y="2144675"/>
                </a:cubicBezTo>
                <a:cubicBezTo>
                  <a:pt x="1806187" y="2247632"/>
                  <a:pt x="1526661" y="2446852"/>
                  <a:pt x="1368521" y="2622289"/>
                </a:cubicBezTo>
                <a:cubicBezTo>
                  <a:pt x="1366584" y="2624440"/>
                  <a:pt x="1365921" y="2627450"/>
                  <a:pt x="1366771" y="2630216"/>
                </a:cubicBezTo>
                <a:cubicBezTo>
                  <a:pt x="1367615" y="2632951"/>
                  <a:pt x="1369850" y="2635030"/>
                  <a:pt x="1372639" y="2635673"/>
                </a:cubicBezTo>
                <a:cubicBezTo>
                  <a:pt x="1403526" y="2643189"/>
                  <a:pt x="1503805" y="2549808"/>
                  <a:pt x="1693862" y="2410611"/>
                </a:cubicBezTo>
                <a:cubicBezTo>
                  <a:pt x="1833677" y="2308272"/>
                  <a:pt x="2085096" y="2145911"/>
                  <a:pt x="2110731" y="2164443"/>
                </a:cubicBezTo>
                <a:cubicBezTo>
                  <a:pt x="2111485" y="2165931"/>
                  <a:pt x="2111485" y="2167690"/>
                  <a:pt x="2110731" y="2169178"/>
                </a:cubicBezTo>
                <a:cubicBezTo>
                  <a:pt x="2106717" y="2179474"/>
                  <a:pt x="2077478" y="2187813"/>
                  <a:pt x="2056165" y="2194094"/>
                </a:cubicBezTo>
                <a:cubicBezTo>
                  <a:pt x="2027028" y="2202742"/>
                  <a:pt x="2005717" y="2209022"/>
                  <a:pt x="2006334" y="2223951"/>
                </a:cubicBezTo>
                <a:cubicBezTo>
                  <a:pt x="2004912" y="2229003"/>
                  <a:pt x="2006153" y="2234432"/>
                  <a:pt x="2009628" y="2238365"/>
                </a:cubicBezTo>
                <a:cubicBezTo>
                  <a:pt x="2015497" y="2243925"/>
                  <a:pt x="2023425" y="2241968"/>
                  <a:pt x="2035574" y="2238879"/>
                </a:cubicBezTo>
                <a:cubicBezTo>
                  <a:pt x="2047123" y="2235709"/>
                  <a:pt x="2058947" y="2233640"/>
                  <a:pt x="2070888" y="2232702"/>
                </a:cubicBezTo>
                <a:cubicBezTo>
                  <a:pt x="2070276" y="2237910"/>
                  <a:pt x="2072422" y="2243060"/>
                  <a:pt x="2076550" y="2246292"/>
                </a:cubicBezTo>
                <a:cubicBezTo>
                  <a:pt x="2088288" y="2254838"/>
                  <a:pt x="2108467" y="2243101"/>
                  <a:pt x="2149340" y="2213758"/>
                </a:cubicBezTo>
                <a:cubicBezTo>
                  <a:pt x="2154693" y="2210053"/>
                  <a:pt x="2160460" y="2205830"/>
                  <a:pt x="2163651" y="2203463"/>
                </a:cubicBezTo>
                <a:cubicBezTo>
                  <a:pt x="2173947" y="2208920"/>
                  <a:pt x="2181463" y="2211906"/>
                  <a:pt x="2187125" y="2207170"/>
                </a:cubicBezTo>
                <a:cubicBezTo>
                  <a:pt x="2192788" y="2202433"/>
                  <a:pt x="2190729" y="2194711"/>
                  <a:pt x="2188052" y="2186579"/>
                </a:cubicBezTo>
                <a:cubicBezTo>
                  <a:pt x="2184757" y="2176283"/>
                  <a:pt x="2180227" y="2162898"/>
                  <a:pt x="2188052" y="2153529"/>
                </a:cubicBezTo>
                <a:cubicBezTo>
                  <a:pt x="2195876" y="2144161"/>
                  <a:pt x="2213996" y="2136541"/>
                  <a:pt x="2263210" y="2138600"/>
                </a:cubicBezTo>
                <a:cubicBezTo>
                  <a:pt x="2235823" y="2149514"/>
                  <a:pt x="2218527" y="2161869"/>
                  <a:pt x="2216056" y="2173194"/>
                </a:cubicBezTo>
                <a:cubicBezTo>
                  <a:pt x="2214878" y="2177980"/>
                  <a:pt x="2216610" y="2183014"/>
                  <a:pt x="2220483" y="2186063"/>
                </a:cubicBezTo>
                <a:cubicBezTo>
                  <a:pt x="2230058" y="2194094"/>
                  <a:pt x="2252400" y="2190491"/>
                  <a:pt x="2274227" y="2184211"/>
                </a:cubicBezTo>
                <a:cubicBezTo>
                  <a:pt x="2256002" y="2200684"/>
                  <a:pt x="2256724" y="2203772"/>
                  <a:pt x="2260430" y="2209022"/>
                </a:cubicBezTo>
                <a:cubicBezTo>
                  <a:pt x="2266608" y="2217671"/>
                  <a:pt x="2270726" y="2215200"/>
                  <a:pt x="2340735" y="2173708"/>
                </a:cubicBezTo>
                <a:cubicBezTo>
                  <a:pt x="2396024" y="2140969"/>
                  <a:pt x="2478697" y="2091962"/>
                  <a:pt x="2537382" y="2068076"/>
                </a:cubicBezTo>
                <a:cubicBezTo>
                  <a:pt x="2326220" y="2198006"/>
                  <a:pt x="1867447" y="2495859"/>
                  <a:pt x="1780037" y="2626407"/>
                </a:cubicBezTo>
                <a:cubicBezTo>
                  <a:pt x="1777885" y="2629630"/>
                  <a:pt x="1778271" y="2633916"/>
                  <a:pt x="1780964" y="2636703"/>
                </a:cubicBezTo>
                <a:cubicBezTo>
                  <a:pt x="1783742" y="2639390"/>
                  <a:pt x="1788003" y="2639817"/>
                  <a:pt x="1791259" y="2637732"/>
                </a:cubicBezTo>
                <a:cubicBezTo>
                  <a:pt x="1874859" y="2582342"/>
                  <a:pt x="1962784" y="2514185"/>
                  <a:pt x="2055958" y="2441189"/>
                </a:cubicBezTo>
                <a:cubicBezTo>
                  <a:pt x="2240457" y="2297050"/>
                  <a:pt x="2431132" y="2148999"/>
                  <a:pt x="2614290" y="2080842"/>
                </a:cubicBezTo>
                <a:cubicBezTo>
                  <a:pt x="2566828" y="2213758"/>
                  <a:pt x="2268976" y="2435732"/>
                  <a:pt x="2123087" y="2544145"/>
                </a:cubicBezTo>
                <a:cubicBezTo>
                  <a:pt x="2074183" y="2580591"/>
                  <a:pt x="2041854" y="2604683"/>
                  <a:pt x="2031662" y="2615287"/>
                </a:cubicBezTo>
                <a:cubicBezTo>
                  <a:pt x="2029471" y="2617556"/>
                  <a:pt x="2028789" y="2620886"/>
                  <a:pt x="2029911" y="2623833"/>
                </a:cubicBezTo>
                <a:cubicBezTo>
                  <a:pt x="2031050" y="2626805"/>
                  <a:pt x="2033836" y="2628824"/>
                  <a:pt x="2037015" y="2628981"/>
                </a:cubicBezTo>
                <a:lnTo>
                  <a:pt x="2038148" y="2628981"/>
                </a:lnTo>
                <a:cubicBezTo>
                  <a:pt x="2039077" y="2630122"/>
                  <a:pt x="2040281" y="2631009"/>
                  <a:pt x="2041649" y="2631555"/>
                </a:cubicBezTo>
                <a:cubicBezTo>
                  <a:pt x="2043687" y="2632425"/>
                  <a:pt x="2045992" y="2632425"/>
                  <a:pt x="2048031" y="2631555"/>
                </a:cubicBezTo>
                <a:cubicBezTo>
                  <a:pt x="2198657" y="2562573"/>
                  <a:pt x="2293376" y="2479180"/>
                  <a:pt x="2362460" y="2418332"/>
                </a:cubicBezTo>
                <a:cubicBezTo>
                  <a:pt x="2387169" y="2396609"/>
                  <a:pt x="2408069" y="2378180"/>
                  <a:pt x="2426705" y="2364692"/>
                </a:cubicBezTo>
                <a:cubicBezTo>
                  <a:pt x="2392625" y="2459412"/>
                  <a:pt x="2307687" y="2628157"/>
                  <a:pt x="2277418" y="2678914"/>
                </a:cubicBezTo>
                <a:cubicBezTo>
                  <a:pt x="2275274" y="2682862"/>
                  <a:pt x="2276737" y="2687801"/>
                  <a:pt x="2280684" y="2689944"/>
                </a:cubicBezTo>
                <a:cubicBezTo>
                  <a:pt x="2283528" y="2691488"/>
                  <a:pt x="2287015" y="2691199"/>
                  <a:pt x="2289567" y="2689211"/>
                </a:cubicBezTo>
                <a:cubicBezTo>
                  <a:pt x="2295436" y="2684268"/>
                  <a:pt x="2301407" y="2679429"/>
                  <a:pt x="2307173" y="2674487"/>
                </a:cubicBezTo>
                <a:cubicBezTo>
                  <a:pt x="2246634" y="2738115"/>
                  <a:pt x="2191449" y="2800815"/>
                  <a:pt x="2149238" y="2867325"/>
                </a:cubicBezTo>
                <a:cubicBezTo>
                  <a:pt x="2147150" y="2870631"/>
                  <a:pt x="2147713" y="2874956"/>
                  <a:pt x="2150575" y="2877621"/>
                </a:cubicBezTo>
                <a:cubicBezTo>
                  <a:pt x="2156584" y="2883742"/>
                  <a:pt x="2164982" y="2886905"/>
                  <a:pt x="2173535" y="2886269"/>
                </a:cubicBezTo>
                <a:cubicBezTo>
                  <a:pt x="2196906" y="2884313"/>
                  <a:pt x="2219660" y="2854661"/>
                  <a:pt x="2245605" y="2820273"/>
                </a:cubicBezTo>
                <a:cubicBezTo>
                  <a:pt x="2238740" y="2841895"/>
                  <a:pt x="2231637" y="2864338"/>
                  <a:pt x="2224293" y="2887607"/>
                </a:cubicBezTo>
                <a:cubicBezTo>
                  <a:pt x="2180124" y="3025671"/>
                  <a:pt x="2130088" y="3182164"/>
                  <a:pt x="2117425" y="3348748"/>
                </a:cubicBezTo>
                <a:cubicBezTo>
                  <a:pt x="2117127" y="3352845"/>
                  <a:pt x="2119894" y="3356534"/>
                  <a:pt x="2123910" y="3357396"/>
                </a:cubicBezTo>
                <a:lnTo>
                  <a:pt x="2126897" y="3357396"/>
                </a:lnTo>
                <a:cubicBezTo>
                  <a:pt x="2130398" y="3357399"/>
                  <a:pt x="2133509" y="3355159"/>
                  <a:pt x="2134618" y="3351836"/>
                </a:cubicBezTo>
                <a:cubicBezTo>
                  <a:pt x="2155209" y="3289342"/>
                  <a:pt x="2174770" y="3224170"/>
                  <a:pt x="2193405" y="3161161"/>
                </a:cubicBezTo>
                <a:cubicBezTo>
                  <a:pt x="2268255" y="2908198"/>
                  <a:pt x="2345575" y="2646380"/>
                  <a:pt x="2554885" y="2464972"/>
                </a:cubicBezTo>
                <a:cubicBezTo>
                  <a:pt x="2602554" y="2428525"/>
                  <a:pt x="2650531" y="2337923"/>
                  <a:pt x="2688728" y="2265236"/>
                </a:cubicBezTo>
                <a:lnTo>
                  <a:pt x="2691507" y="2259883"/>
                </a:lnTo>
                <a:cubicBezTo>
                  <a:pt x="2651972" y="2383018"/>
                  <a:pt x="2605642" y="2509243"/>
                  <a:pt x="2591228" y="2523245"/>
                </a:cubicBezTo>
                <a:cubicBezTo>
                  <a:pt x="2586814" y="2523679"/>
                  <a:pt x="2583588" y="2527609"/>
                  <a:pt x="2584022" y="2532023"/>
                </a:cubicBezTo>
                <a:cubicBezTo>
                  <a:pt x="2584298" y="2534820"/>
                  <a:pt x="2586016" y="2537271"/>
                  <a:pt x="2588551" y="2538483"/>
                </a:cubicBezTo>
                <a:cubicBezTo>
                  <a:pt x="2592518" y="2540402"/>
                  <a:pt x="2597146" y="2540402"/>
                  <a:pt x="2601112" y="2538482"/>
                </a:cubicBezTo>
                <a:cubicBezTo>
                  <a:pt x="2605496" y="2536358"/>
                  <a:pt x="2609388" y="2533343"/>
                  <a:pt x="2612540" y="2529629"/>
                </a:cubicBezTo>
                <a:cubicBezTo>
                  <a:pt x="2559415" y="2623833"/>
                  <a:pt x="2494861" y="2723289"/>
                  <a:pt x="2437000" y="2812346"/>
                </a:cubicBezTo>
                <a:cubicBezTo>
                  <a:pt x="2359268" y="2932084"/>
                  <a:pt x="2292140" y="3035349"/>
                  <a:pt x="2267226" y="3100109"/>
                </a:cubicBezTo>
                <a:cubicBezTo>
                  <a:pt x="2265595" y="3104295"/>
                  <a:pt x="2267669" y="3109009"/>
                  <a:pt x="2271855" y="3110639"/>
                </a:cubicBezTo>
                <a:cubicBezTo>
                  <a:pt x="2275390" y="3112015"/>
                  <a:pt x="2279407" y="3110764"/>
                  <a:pt x="2281537" y="3107624"/>
                </a:cubicBezTo>
                <a:cubicBezTo>
                  <a:pt x="2298832" y="3082812"/>
                  <a:pt x="2318910" y="3054705"/>
                  <a:pt x="2340839" y="3024023"/>
                </a:cubicBezTo>
                <a:cubicBezTo>
                  <a:pt x="2503098" y="2797006"/>
                  <a:pt x="2774490" y="2417200"/>
                  <a:pt x="2756781" y="2176591"/>
                </a:cubicBezTo>
                <a:cubicBezTo>
                  <a:pt x="2756820" y="2175906"/>
                  <a:pt x="2756820" y="2175218"/>
                  <a:pt x="2756782" y="2174532"/>
                </a:cubicBezTo>
                <a:cubicBezTo>
                  <a:pt x="2749780" y="2153941"/>
                  <a:pt x="2750501" y="2140453"/>
                  <a:pt x="2759047" y="2132217"/>
                </a:cubicBezTo>
                <a:cubicBezTo>
                  <a:pt x="2804038" y="2088153"/>
                  <a:pt x="3264870" y="2212935"/>
                  <a:pt x="3492712" y="2296948"/>
                </a:cubicBezTo>
                <a:cubicBezTo>
                  <a:pt x="3758648" y="2395065"/>
                  <a:pt x="3795403" y="2399904"/>
                  <a:pt x="3844205" y="2387754"/>
                </a:cubicBezTo>
                <a:cubicBezTo>
                  <a:pt x="3867781" y="2382092"/>
                  <a:pt x="3861398" y="2341424"/>
                  <a:pt x="3845336" y="2302713"/>
                </a:cubicBezTo>
                <a:cubicBezTo>
                  <a:pt x="3844719" y="2300705"/>
                  <a:pt x="3843194" y="2299104"/>
                  <a:pt x="3841218" y="2298388"/>
                </a:cubicBezTo>
                <a:cubicBezTo>
                  <a:pt x="3643646" y="2260810"/>
                  <a:pt x="3614716" y="2253500"/>
                  <a:pt x="3492299" y="2224878"/>
                </a:cubicBezTo>
                <a:cubicBezTo>
                  <a:pt x="3409421" y="2205522"/>
                  <a:pt x="3232748" y="2114921"/>
                  <a:pt x="3181784" y="2090520"/>
                </a:cubicBezTo>
                <a:cubicBezTo>
                  <a:pt x="3176740" y="2081666"/>
                  <a:pt x="3201244" y="2026791"/>
                  <a:pt x="3227086" y="1968620"/>
                </a:cubicBezTo>
                <a:cubicBezTo>
                  <a:pt x="3319128" y="1762193"/>
                  <a:pt x="3510524" y="1332659"/>
                  <a:pt x="3542337" y="671372"/>
                </a:cubicBezTo>
                <a:cubicBezTo>
                  <a:pt x="3542549" y="666885"/>
                  <a:pt x="3539083" y="663076"/>
                  <a:pt x="3534596" y="662864"/>
                </a:cubicBezTo>
                <a:cubicBezTo>
                  <a:pt x="3530649" y="662678"/>
                  <a:pt x="3527140" y="665355"/>
                  <a:pt x="3526276" y="669210"/>
                </a:cubicBezTo>
                <a:cubicBezTo>
                  <a:pt x="3505685" y="763930"/>
                  <a:pt x="3487462" y="854531"/>
                  <a:pt x="3469857" y="943073"/>
                </a:cubicBezTo>
                <a:cubicBezTo>
                  <a:pt x="3401801" y="1284476"/>
                  <a:pt x="3342911" y="1579342"/>
                  <a:pt x="3175710" y="1935469"/>
                </a:cubicBezTo>
                <a:cubicBezTo>
                  <a:pt x="3142867" y="1991065"/>
                  <a:pt x="3127733" y="2060560"/>
                  <a:pt x="3122379" y="2086196"/>
                </a:cubicBezTo>
                <a:cubicBezTo>
                  <a:pt x="3109818" y="2088872"/>
                  <a:pt x="3053707" y="2067561"/>
                  <a:pt x="3012422" y="2051911"/>
                </a:cubicBezTo>
                <a:cubicBezTo>
                  <a:pt x="2988743" y="2042954"/>
                  <a:pt x="2964547" y="2033792"/>
                  <a:pt x="2941692" y="2025966"/>
                </a:cubicBezTo>
                <a:cubicBezTo>
                  <a:pt x="3032396" y="1960898"/>
                  <a:pt x="3074917" y="1888828"/>
                  <a:pt x="3107348" y="1826849"/>
                </a:cubicBezTo>
                <a:cubicBezTo>
                  <a:pt x="3201244" y="1692389"/>
                  <a:pt x="3401082" y="1120570"/>
                  <a:pt x="3372357" y="1030483"/>
                </a:cubicBezTo>
                <a:cubicBezTo>
                  <a:pt x="3371201" y="1026955"/>
                  <a:pt x="3367828" y="1024636"/>
                  <a:pt x="3364120" y="1024820"/>
                </a:cubicBezTo>
                <a:cubicBezTo>
                  <a:pt x="3360433" y="1025025"/>
                  <a:pt x="3357347" y="1027689"/>
                  <a:pt x="3356604" y="1031307"/>
                </a:cubicBezTo>
                <a:cubicBezTo>
                  <a:pt x="3310789" y="1256781"/>
                  <a:pt x="3148530" y="1641426"/>
                  <a:pt x="3024365" y="1868958"/>
                </a:cubicBezTo>
                <a:cubicBezTo>
                  <a:pt x="2975667" y="1924863"/>
                  <a:pt x="2920275" y="1983446"/>
                  <a:pt x="2896390" y="2002184"/>
                </a:cubicBezTo>
                <a:lnTo>
                  <a:pt x="2896906" y="2001257"/>
                </a:lnTo>
                <a:cubicBezTo>
                  <a:pt x="3045265" y="1805641"/>
                  <a:pt x="3415907" y="861018"/>
                  <a:pt x="3435366" y="796669"/>
                </a:cubicBezTo>
                <a:cubicBezTo>
                  <a:pt x="3441029" y="777726"/>
                  <a:pt x="3444735" y="759194"/>
                  <a:pt x="3448235" y="741382"/>
                </a:cubicBezTo>
                <a:cubicBezTo>
                  <a:pt x="3453280" y="715129"/>
                  <a:pt x="3457810" y="692478"/>
                  <a:pt x="3467283" y="677549"/>
                </a:cubicBezTo>
                <a:cubicBezTo>
                  <a:pt x="3469796" y="673900"/>
                  <a:pt x="3468925" y="668911"/>
                  <a:pt x="3465326" y="666327"/>
                </a:cubicBezTo>
                <a:lnTo>
                  <a:pt x="3456575" y="659841"/>
                </a:lnTo>
                <a:cubicBezTo>
                  <a:pt x="3453114" y="657287"/>
                  <a:pt x="3448270" y="657825"/>
                  <a:pt x="3445456" y="661076"/>
                </a:cubicBezTo>
                <a:cubicBezTo>
                  <a:pt x="3410965" y="701538"/>
                  <a:pt x="3389138" y="762180"/>
                  <a:pt x="3368033" y="820968"/>
                </a:cubicBezTo>
                <a:lnTo>
                  <a:pt x="3363399" y="834043"/>
                </a:lnTo>
                <a:cubicBezTo>
                  <a:pt x="3273003" y="1092051"/>
                  <a:pt x="3044956" y="1711127"/>
                  <a:pt x="2859841" y="1951014"/>
                </a:cubicBezTo>
                <a:cubicBezTo>
                  <a:pt x="2858913" y="1948544"/>
                  <a:pt x="2857987" y="1946072"/>
                  <a:pt x="2857164" y="1943498"/>
                </a:cubicBezTo>
                <a:cubicBezTo>
                  <a:pt x="2859199" y="1943199"/>
                  <a:pt x="2861041" y="1942131"/>
                  <a:pt x="2862312" y="1940513"/>
                </a:cubicBezTo>
                <a:cubicBezTo>
                  <a:pt x="2920173" y="1865972"/>
                  <a:pt x="2945604" y="1778769"/>
                  <a:pt x="2970210" y="1694344"/>
                </a:cubicBezTo>
                <a:cubicBezTo>
                  <a:pt x="2998420" y="1597463"/>
                  <a:pt x="3025086" y="1505935"/>
                  <a:pt x="3097257" y="1436233"/>
                </a:cubicBezTo>
                <a:cubicBezTo>
                  <a:pt x="3099414" y="1434123"/>
                  <a:pt x="3100243" y="1431002"/>
                  <a:pt x="3099419" y="1428100"/>
                </a:cubicBezTo>
                <a:cubicBezTo>
                  <a:pt x="3098587" y="1425202"/>
                  <a:pt x="3096202" y="1423015"/>
                  <a:pt x="3093242" y="1422437"/>
                </a:cubicBezTo>
                <a:cubicBezTo>
                  <a:pt x="3083166" y="1419779"/>
                  <a:pt x="3072435" y="1421499"/>
                  <a:pt x="3063694" y="1427174"/>
                </a:cubicBezTo>
                <a:cubicBezTo>
                  <a:pt x="3055550" y="1433484"/>
                  <a:pt x="3049868" y="1442444"/>
                  <a:pt x="3047633" y="1452501"/>
                </a:cubicBezTo>
                <a:cubicBezTo>
                  <a:pt x="3045374" y="1452861"/>
                  <a:pt x="3043265" y="1453860"/>
                  <a:pt x="3041558" y="1455384"/>
                </a:cubicBezTo>
                <a:cubicBezTo>
                  <a:pt x="3041559" y="1454353"/>
                  <a:pt x="3041558" y="1453222"/>
                  <a:pt x="3041558" y="1452191"/>
                </a:cubicBezTo>
                <a:cubicBezTo>
                  <a:pt x="3040331" y="1444132"/>
                  <a:pt x="3035724" y="1436980"/>
                  <a:pt x="3028895" y="1432527"/>
                </a:cubicBezTo>
                <a:cubicBezTo>
                  <a:pt x="3025160" y="1430033"/>
                  <a:pt x="3020108" y="1431039"/>
                  <a:pt x="3017615" y="1434775"/>
                </a:cubicBezTo>
                <a:cubicBezTo>
                  <a:pt x="3016170" y="1436938"/>
                  <a:pt x="3015847" y="1439662"/>
                  <a:pt x="3016746" y="1442102"/>
                </a:cubicBezTo>
                <a:cubicBezTo>
                  <a:pt x="3021791" y="1456001"/>
                  <a:pt x="3013657" y="1466503"/>
                  <a:pt x="3000170" y="1482461"/>
                </a:cubicBezTo>
                <a:cubicBezTo>
                  <a:pt x="2996875" y="1486373"/>
                  <a:pt x="2993477" y="1490286"/>
                  <a:pt x="2990390" y="1494404"/>
                </a:cubicBezTo>
                <a:lnTo>
                  <a:pt x="3003259" y="1454045"/>
                </a:lnTo>
                <a:cubicBezTo>
                  <a:pt x="3020349" y="1400611"/>
                  <a:pt x="3041352" y="1334512"/>
                  <a:pt x="3046912" y="1323188"/>
                </a:cubicBezTo>
                <a:cubicBezTo>
                  <a:pt x="3048742" y="1321659"/>
                  <a:pt x="3049799" y="1319396"/>
                  <a:pt x="3049795" y="1317010"/>
                </a:cubicBezTo>
                <a:cubicBezTo>
                  <a:pt x="3051545" y="1309288"/>
                  <a:pt x="3072034" y="1267386"/>
                  <a:pt x="3093654" y="1223114"/>
                </a:cubicBezTo>
                <a:cubicBezTo>
                  <a:pt x="3137926" y="1132615"/>
                  <a:pt x="3204847" y="995890"/>
                  <a:pt x="3228732" y="917231"/>
                </a:cubicBezTo>
                <a:cubicBezTo>
                  <a:pt x="3229038" y="916050"/>
                  <a:pt x="3229038" y="914810"/>
                  <a:pt x="3228732" y="913628"/>
                </a:cubicBezTo>
                <a:cubicBezTo>
                  <a:pt x="3226982" y="902817"/>
                  <a:pt x="3221629" y="899832"/>
                  <a:pt x="3217511" y="899317"/>
                </a:cubicBezTo>
                <a:cubicBezTo>
                  <a:pt x="3201346" y="897258"/>
                  <a:pt x="3184771" y="928557"/>
                  <a:pt x="3127630" y="1053752"/>
                </a:cubicBezTo>
                <a:cubicBezTo>
                  <a:pt x="3098184" y="1118408"/>
                  <a:pt x="3067709" y="1185432"/>
                  <a:pt x="3045780" y="1218481"/>
                </a:cubicBezTo>
                <a:cubicBezTo>
                  <a:pt x="3045257" y="1219268"/>
                  <a:pt x="3044875" y="1220139"/>
                  <a:pt x="3044648" y="1221055"/>
                </a:cubicBezTo>
                <a:cubicBezTo>
                  <a:pt x="3020768" y="1270099"/>
                  <a:pt x="2993416" y="1317373"/>
                  <a:pt x="2962797" y="1362518"/>
                </a:cubicBezTo>
                <a:cubicBezTo>
                  <a:pt x="3060708" y="1172048"/>
                  <a:pt x="3125674" y="890155"/>
                  <a:pt x="3138647" y="592920"/>
                </a:cubicBezTo>
                <a:cubicBezTo>
                  <a:pt x="3138767" y="588817"/>
                  <a:pt x="3135885" y="585236"/>
                  <a:pt x="3131851" y="584477"/>
                </a:cubicBezTo>
                <a:cubicBezTo>
                  <a:pt x="3127804" y="583782"/>
                  <a:pt x="3123876" y="586210"/>
                  <a:pt x="3122688" y="590139"/>
                </a:cubicBezTo>
                <a:cubicBezTo>
                  <a:pt x="3095199" y="680843"/>
                  <a:pt x="3080168" y="781638"/>
                  <a:pt x="3064312" y="888713"/>
                </a:cubicBezTo>
                <a:cubicBezTo>
                  <a:pt x="3035793" y="1080005"/>
                  <a:pt x="3006348" y="1277373"/>
                  <a:pt x="2900096" y="1408642"/>
                </a:cubicBezTo>
                <a:cubicBezTo>
                  <a:pt x="2961151" y="1147339"/>
                  <a:pt x="2980917" y="888095"/>
                  <a:pt x="3000170" y="578814"/>
                </a:cubicBezTo>
                <a:cubicBezTo>
                  <a:pt x="3000271" y="577891"/>
                  <a:pt x="3000271" y="576958"/>
                  <a:pt x="3000170" y="576035"/>
                </a:cubicBezTo>
                <a:cubicBezTo>
                  <a:pt x="2999140" y="572637"/>
                  <a:pt x="2995846" y="562238"/>
                  <a:pt x="2987198" y="563062"/>
                </a:cubicBezTo>
                <a:cubicBezTo>
                  <a:pt x="2973299" y="564401"/>
                  <a:pt x="2969180" y="582932"/>
                  <a:pt x="2948794" y="812010"/>
                </a:cubicBezTo>
                <a:cubicBezTo>
                  <a:pt x="2934587" y="972622"/>
                  <a:pt x="2907612" y="1271607"/>
                  <a:pt x="2877961" y="1278092"/>
                </a:cubicBezTo>
                <a:cubicBezTo>
                  <a:pt x="2876005" y="1278092"/>
                  <a:pt x="2858194" y="1270474"/>
                  <a:pt x="2831528" y="1118923"/>
                </a:cubicBezTo>
                <a:cubicBezTo>
                  <a:pt x="2831139" y="1116571"/>
                  <a:pt x="2829699" y="1114523"/>
                  <a:pt x="2827615" y="1113364"/>
                </a:cubicBezTo>
                <a:cubicBezTo>
                  <a:pt x="2815467" y="1106259"/>
                  <a:pt x="2818555" y="1073827"/>
                  <a:pt x="2821438" y="1042528"/>
                </a:cubicBezTo>
                <a:cubicBezTo>
                  <a:pt x="2825968" y="993419"/>
                  <a:pt x="2831116" y="937926"/>
                  <a:pt x="2789934" y="918981"/>
                </a:cubicBezTo>
                <a:cubicBezTo>
                  <a:pt x="2787662" y="917859"/>
                  <a:pt x="2784998" y="917859"/>
                  <a:pt x="2782726" y="918981"/>
                </a:cubicBezTo>
                <a:cubicBezTo>
                  <a:pt x="2773255" y="924232"/>
                  <a:pt x="2768828" y="924232"/>
                  <a:pt x="2767798" y="923511"/>
                </a:cubicBezTo>
                <a:cubicBezTo>
                  <a:pt x="2762650" y="920011"/>
                  <a:pt x="2765637" y="894581"/>
                  <a:pt x="2767798" y="879343"/>
                </a:cubicBezTo>
                <a:cubicBezTo>
                  <a:pt x="2771082" y="862157"/>
                  <a:pt x="2771360" y="844530"/>
                  <a:pt x="2768622" y="827248"/>
                </a:cubicBezTo>
                <a:cubicBezTo>
                  <a:pt x="2767634" y="823469"/>
                  <a:pt x="2764071" y="820948"/>
                  <a:pt x="2760179" y="821276"/>
                </a:cubicBezTo>
                <a:cubicBezTo>
                  <a:pt x="2737426" y="822821"/>
                  <a:pt x="2735366" y="814275"/>
                  <a:pt x="2732381" y="789256"/>
                </a:cubicBezTo>
                <a:cubicBezTo>
                  <a:pt x="2732056" y="786349"/>
                  <a:pt x="2730158" y="783855"/>
                  <a:pt x="2727439" y="782771"/>
                </a:cubicBezTo>
                <a:cubicBezTo>
                  <a:pt x="2724786" y="781545"/>
                  <a:pt x="2721666" y="781945"/>
                  <a:pt x="2719409" y="783800"/>
                </a:cubicBezTo>
                <a:cubicBezTo>
                  <a:pt x="2650531" y="836925"/>
                  <a:pt x="2640132" y="902612"/>
                  <a:pt x="2690170" y="968606"/>
                </a:cubicBezTo>
                <a:cubicBezTo>
                  <a:pt x="2691274" y="970110"/>
                  <a:pt x="2692881" y="971170"/>
                  <a:pt x="2694700" y="971592"/>
                </a:cubicBezTo>
                <a:cubicBezTo>
                  <a:pt x="2698042" y="972563"/>
                  <a:pt x="2701561" y="972773"/>
                  <a:pt x="2704995" y="972210"/>
                </a:cubicBezTo>
                <a:cubicBezTo>
                  <a:pt x="2701180" y="1010683"/>
                  <a:pt x="2691854" y="1048408"/>
                  <a:pt x="2677299" y="1084226"/>
                </a:cubicBezTo>
                <a:cubicBezTo>
                  <a:pt x="2651355" y="1054059"/>
                  <a:pt x="2654753" y="1014216"/>
                  <a:pt x="2658252" y="972107"/>
                </a:cubicBezTo>
                <a:cubicBezTo>
                  <a:pt x="2660930" y="941220"/>
                  <a:pt x="2663607" y="909303"/>
                  <a:pt x="2652899" y="882328"/>
                </a:cubicBezTo>
                <a:cubicBezTo>
                  <a:pt x="2654668" y="880889"/>
                  <a:pt x="2656166" y="879146"/>
                  <a:pt x="2657326" y="877181"/>
                </a:cubicBezTo>
                <a:cubicBezTo>
                  <a:pt x="2662577" y="867607"/>
                  <a:pt x="2658871" y="855767"/>
                  <a:pt x="2654855" y="843205"/>
                </a:cubicBezTo>
                <a:cubicBezTo>
                  <a:pt x="2653302" y="838741"/>
                  <a:pt x="2652097" y="834164"/>
                  <a:pt x="2651251" y="829513"/>
                </a:cubicBezTo>
                <a:lnTo>
                  <a:pt x="2651252" y="824261"/>
                </a:lnTo>
                <a:cubicBezTo>
                  <a:pt x="2651374" y="819922"/>
                  <a:pt x="2648065" y="816251"/>
                  <a:pt x="2643736" y="815922"/>
                </a:cubicBezTo>
                <a:lnTo>
                  <a:pt x="2638588" y="815923"/>
                </a:lnTo>
                <a:cubicBezTo>
                  <a:pt x="2616967" y="814275"/>
                  <a:pt x="2611099" y="827762"/>
                  <a:pt x="2609864" y="831983"/>
                </a:cubicBezTo>
                <a:cubicBezTo>
                  <a:pt x="2605230" y="846912"/>
                  <a:pt x="2616246" y="865960"/>
                  <a:pt x="2625616" y="876358"/>
                </a:cubicBezTo>
                <a:cubicBezTo>
                  <a:pt x="2625616" y="890155"/>
                  <a:pt x="2625616" y="902715"/>
                  <a:pt x="2625616" y="914863"/>
                </a:cubicBezTo>
                <a:cubicBezTo>
                  <a:pt x="2626848" y="932018"/>
                  <a:pt x="2626503" y="949250"/>
                  <a:pt x="2624586" y="966341"/>
                </a:cubicBezTo>
                <a:cubicBezTo>
                  <a:pt x="2615418" y="985628"/>
                  <a:pt x="2610804" y="1006763"/>
                  <a:pt x="2611099" y="1028115"/>
                </a:cubicBezTo>
                <a:cubicBezTo>
                  <a:pt x="2609967" y="1053545"/>
                  <a:pt x="2609452" y="1066414"/>
                  <a:pt x="2581962" y="1072901"/>
                </a:cubicBezTo>
                <a:cubicBezTo>
                  <a:pt x="2579733" y="1073459"/>
                  <a:pt x="2577834" y="1074911"/>
                  <a:pt x="2576712" y="1076917"/>
                </a:cubicBezTo>
                <a:cubicBezTo>
                  <a:pt x="2552517" y="1120982"/>
                  <a:pt x="2553341" y="1163297"/>
                  <a:pt x="2554164" y="1204068"/>
                </a:cubicBezTo>
                <a:cubicBezTo>
                  <a:pt x="2554987" y="1242984"/>
                  <a:pt x="2555709" y="1279843"/>
                  <a:pt x="2534705" y="1315981"/>
                </a:cubicBezTo>
                <a:cubicBezTo>
                  <a:pt x="2459753" y="1149397"/>
                  <a:pt x="2395920" y="752708"/>
                  <a:pt x="2370696" y="520747"/>
                </a:cubicBezTo>
                <a:cubicBezTo>
                  <a:pt x="2370290" y="517100"/>
                  <a:pt x="2367518" y="514160"/>
                  <a:pt x="2363900" y="513540"/>
                </a:cubicBezTo>
                <a:cubicBezTo>
                  <a:pt x="2359031" y="512694"/>
                  <a:pt x="2354058" y="514313"/>
                  <a:pt x="2350619" y="517864"/>
                </a:cubicBezTo>
                <a:cubicBezTo>
                  <a:pt x="2330029" y="538455"/>
                  <a:pt x="2345575" y="639354"/>
                  <a:pt x="2382330" y="849177"/>
                </a:cubicBezTo>
                <a:cubicBezTo>
                  <a:pt x="2402921" y="966753"/>
                  <a:pt x="2424131" y="1088036"/>
                  <a:pt x="2423512" y="1145382"/>
                </a:cubicBezTo>
                <a:cubicBezTo>
                  <a:pt x="2387890" y="1126541"/>
                  <a:pt x="2381404" y="1096169"/>
                  <a:pt x="2375535" y="1069092"/>
                </a:cubicBezTo>
                <a:cubicBezTo>
                  <a:pt x="2371726" y="1051383"/>
                  <a:pt x="2368123" y="1034601"/>
                  <a:pt x="2355973" y="1025232"/>
                </a:cubicBezTo>
                <a:lnTo>
                  <a:pt x="2319116" y="965106"/>
                </a:lnTo>
                <a:cubicBezTo>
                  <a:pt x="2284007" y="876563"/>
                  <a:pt x="2273917" y="806862"/>
                  <a:pt x="2263210" y="733043"/>
                </a:cubicBezTo>
                <a:cubicBezTo>
                  <a:pt x="2257444" y="693199"/>
                  <a:pt x="2251472" y="651913"/>
                  <a:pt x="2241280" y="605789"/>
                </a:cubicBezTo>
                <a:cubicBezTo>
                  <a:pt x="2240732" y="603089"/>
                  <a:pt x="2238822" y="600868"/>
                  <a:pt x="2236235" y="599921"/>
                </a:cubicBezTo>
                <a:cubicBezTo>
                  <a:pt x="2233656" y="598909"/>
                  <a:pt x="2230738" y="599298"/>
                  <a:pt x="2228514" y="600950"/>
                </a:cubicBezTo>
                <a:cubicBezTo>
                  <a:pt x="2199994" y="622262"/>
                  <a:pt x="2216777" y="692787"/>
                  <a:pt x="2234485" y="767430"/>
                </a:cubicBezTo>
                <a:cubicBezTo>
                  <a:pt x="2239530" y="788844"/>
                  <a:pt x="2244781" y="809642"/>
                  <a:pt x="2247766" y="827351"/>
                </a:cubicBezTo>
                <a:cubicBezTo>
                  <a:pt x="2234794" y="801406"/>
                  <a:pt x="2221822" y="768562"/>
                  <a:pt x="2208335" y="734690"/>
                </a:cubicBezTo>
                <a:cubicBezTo>
                  <a:pt x="2182595" y="669519"/>
                  <a:pt x="2155929" y="602083"/>
                  <a:pt x="2124631" y="571710"/>
                </a:cubicBezTo>
                <a:cubicBezTo>
                  <a:pt x="2121914" y="568914"/>
                  <a:pt x="2117595" y="568439"/>
                  <a:pt x="2114335" y="570577"/>
                </a:cubicBezTo>
                <a:cubicBezTo>
                  <a:pt x="2111181" y="572595"/>
                  <a:pt x="2109786" y="576488"/>
                  <a:pt x="2110938" y="580049"/>
                </a:cubicBezTo>
                <a:cubicBezTo>
                  <a:pt x="2196185" y="838161"/>
                  <a:pt x="2318807" y="1087829"/>
                  <a:pt x="2437412" y="1329365"/>
                </a:cubicBezTo>
                <a:cubicBezTo>
                  <a:pt x="2472623" y="1401434"/>
                  <a:pt x="2508863" y="1474842"/>
                  <a:pt x="2543046" y="1546911"/>
                </a:cubicBezTo>
                <a:cubicBezTo>
                  <a:pt x="2487964" y="1496566"/>
                  <a:pt x="2421660" y="1382181"/>
                  <a:pt x="2371417" y="1295698"/>
                </a:cubicBezTo>
                <a:cubicBezTo>
                  <a:pt x="2311187" y="1191816"/>
                  <a:pt x="2295538" y="1167930"/>
                  <a:pt x="2280198" y="1172151"/>
                </a:cubicBezTo>
                <a:cubicBezTo>
                  <a:pt x="2270520" y="1174519"/>
                  <a:pt x="2269902" y="1186667"/>
                  <a:pt x="2269903" y="1190683"/>
                </a:cubicBezTo>
                <a:cubicBezTo>
                  <a:pt x="2269915" y="1191843"/>
                  <a:pt x="2270125" y="1192990"/>
                  <a:pt x="2270520" y="1194080"/>
                </a:cubicBezTo>
                <a:cubicBezTo>
                  <a:pt x="2294920" y="1249636"/>
                  <a:pt x="2322879" y="1303561"/>
                  <a:pt x="2354223" y="1355515"/>
                </a:cubicBezTo>
                <a:cubicBezTo>
                  <a:pt x="2369254" y="1381872"/>
                  <a:pt x="2383565" y="1406994"/>
                  <a:pt x="2396641" y="1431498"/>
                </a:cubicBezTo>
                <a:cubicBezTo>
                  <a:pt x="2330235" y="1390315"/>
                  <a:pt x="2276594" y="1308671"/>
                  <a:pt x="2224498" y="1229806"/>
                </a:cubicBezTo>
                <a:cubicBezTo>
                  <a:pt x="2201082" y="1192781"/>
                  <a:pt x="2175790" y="1156974"/>
                  <a:pt x="2148723" y="1122527"/>
                </a:cubicBezTo>
                <a:cubicBezTo>
                  <a:pt x="2147149" y="1120453"/>
                  <a:pt x="2144625" y="1119327"/>
                  <a:pt x="2142031" y="1119541"/>
                </a:cubicBezTo>
                <a:cubicBezTo>
                  <a:pt x="2139493" y="1119620"/>
                  <a:pt x="2137152" y="1120924"/>
                  <a:pt x="2135751" y="1123041"/>
                </a:cubicBezTo>
                <a:cubicBezTo>
                  <a:pt x="2124014" y="1140028"/>
                  <a:pt x="2185273" y="1245971"/>
                  <a:pt x="2214512" y="1294153"/>
                </a:cubicBezTo>
                <a:cubicBezTo>
                  <a:pt x="2193096" y="1277475"/>
                  <a:pt x="2154694" y="1239175"/>
                  <a:pt x="2093436" y="1162164"/>
                </a:cubicBezTo>
                <a:cubicBezTo>
                  <a:pt x="2028264" y="1079799"/>
                  <a:pt x="1975757" y="1002067"/>
                  <a:pt x="1972256" y="987139"/>
                </a:cubicBezTo>
                <a:cubicBezTo>
                  <a:pt x="1971533" y="983788"/>
                  <a:pt x="1968762" y="981265"/>
                  <a:pt x="1965359" y="980859"/>
                </a:cubicBezTo>
                <a:cubicBezTo>
                  <a:pt x="1962006" y="980444"/>
                  <a:pt x="1958742" y="982117"/>
                  <a:pt x="1957122" y="985080"/>
                </a:cubicBezTo>
                <a:cubicBezTo>
                  <a:pt x="1925204" y="1045103"/>
                  <a:pt x="2029191" y="1153207"/>
                  <a:pt x="2129985" y="1257707"/>
                </a:cubicBezTo>
                <a:cubicBezTo>
                  <a:pt x="2197524" y="1327820"/>
                  <a:pt x="2267328" y="1400302"/>
                  <a:pt x="2261254" y="1428100"/>
                </a:cubicBezTo>
                <a:cubicBezTo>
                  <a:pt x="2260562" y="1431504"/>
                  <a:pt x="2258200" y="1434331"/>
                  <a:pt x="2254974" y="1435616"/>
                </a:cubicBezTo>
                <a:cubicBezTo>
                  <a:pt x="2205966" y="1414098"/>
                  <a:pt x="2109188" y="1325247"/>
                  <a:pt x="2023528" y="1246588"/>
                </a:cubicBezTo>
                <a:cubicBezTo>
                  <a:pt x="1958665" y="1186977"/>
                  <a:pt x="1897303" y="1130660"/>
                  <a:pt x="1858799" y="1105126"/>
                </a:cubicBezTo>
                <a:cubicBezTo>
                  <a:pt x="1855646" y="1102892"/>
                  <a:pt x="1851365" y="1103149"/>
                  <a:pt x="1848502" y="1105744"/>
                </a:cubicBezTo>
                <a:cubicBezTo>
                  <a:pt x="1845674" y="1108113"/>
                  <a:pt x="1844825" y="1112106"/>
                  <a:pt x="1846444" y="1115421"/>
                </a:cubicBezTo>
                <a:cubicBezTo>
                  <a:pt x="1874448" y="1175033"/>
                  <a:pt x="1966387" y="1245867"/>
                  <a:pt x="2055239" y="1314334"/>
                </a:cubicBezTo>
                <a:cubicBezTo>
                  <a:pt x="2127308" y="1369621"/>
                  <a:pt x="2194641" y="1421716"/>
                  <a:pt x="2219350" y="1461046"/>
                </a:cubicBezTo>
                <a:cubicBezTo>
                  <a:pt x="2229646" y="1477828"/>
                  <a:pt x="2218526" y="1535175"/>
                  <a:pt x="2204216" y="1607861"/>
                </a:cubicBezTo>
                <a:cubicBezTo>
                  <a:pt x="2201848" y="1620011"/>
                  <a:pt x="2199275" y="1632777"/>
                  <a:pt x="2196700" y="1646161"/>
                </a:cubicBezTo>
                <a:cubicBezTo>
                  <a:pt x="2193817" y="1651514"/>
                  <a:pt x="2194023" y="1662737"/>
                  <a:pt x="2195671" y="1694653"/>
                </a:cubicBezTo>
                <a:cubicBezTo>
                  <a:pt x="2196906" y="1718951"/>
                  <a:pt x="2199377" y="1768370"/>
                  <a:pt x="2193405" y="1778769"/>
                </a:cubicBezTo>
                <a:cubicBezTo>
                  <a:pt x="2152223" y="1790094"/>
                  <a:pt x="2013130" y="1738204"/>
                  <a:pt x="1978330" y="1739440"/>
                </a:cubicBezTo>
                <a:cubicBezTo>
                  <a:pt x="1943325" y="1733880"/>
                  <a:pt x="1942501" y="1642866"/>
                  <a:pt x="1942398" y="1613112"/>
                </a:cubicBezTo>
                <a:cubicBezTo>
                  <a:pt x="1942431" y="1610169"/>
                  <a:pt x="1940851" y="1607443"/>
                  <a:pt x="1938281" y="1606008"/>
                </a:cubicBezTo>
                <a:cubicBezTo>
                  <a:pt x="1935776" y="1604511"/>
                  <a:pt x="1932651" y="1604512"/>
                  <a:pt x="1930147" y="1606008"/>
                </a:cubicBezTo>
                <a:cubicBezTo>
                  <a:pt x="1901628" y="1622790"/>
                  <a:pt x="1901525" y="1652132"/>
                  <a:pt x="1906982" y="1678078"/>
                </a:cubicBezTo>
                <a:cubicBezTo>
                  <a:pt x="1874144" y="1656012"/>
                  <a:pt x="1838872" y="1637806"/>
                  <a:pt x="1801864" y="1623820"/>
                </a:cubicBezTo>
                <a:lnTo>
                  <a:pt x="1792289" y="1629071"/>
                </a:lnTo>
                <a:cubicBezTo>
                  <a:pt x="1797436" y="1647603"/>
                  <a:pt x="1877742" y="1685285"/>
                  <a:pt x="1915836" y="1702375"/>
                </a:cubicBezTo>
                <a:cubicBezTo>
                  <a:pt x="1915164" y="1704168"/>
                  <a:pt x="1915164" y="1706143"/>
                  <a:pt x="1915836" y="1707935"/>
                </a:cubicBezTo>
                <a:lnTo>
                  <a:pt x="1841296" y="1679519"/>
                </a:lnTo>
                <a:cubicBezTo>
                  <a:pt x="1845825" y="1693521"/>
                  <a:pt x="1876712" y="1700831"/>
                  <a:pt x="1878669" y="1712259"/>
                </a:cubicBezTo>
                <a:cubicBezTo>
                  <a:pt x="1817410" y="1699493"/>
                  <a:pt x="1837487" y="1701963"/>
                  <a:pt x="1832647" y="1696403"/>
                </a:cubicBezTo>
                <a:cubicBezTo>
                  <a:pt x="1830176" y="1665517"/>
                  <a:pt x="1798466" y="1698978"/>
                  <a:pt x="1796716" y="1697845"/>
                </a:cubicBezTo>
                <a:cubicBezTo>
                  <a:pt x="1773858" y="1682504"/>
                  <a:pt x="1748841" y="1692904"/>
                  <a:pt x="1739267" y="1690741"/>
                </a:cubicBezTo>
                <a:cubicBezTo>
                  <a:pt x="1732368" y="1689093"/>
                  <a:pt x="1723102" y="1707626"/>
                  <a:pt x="1681919" y="1690740"/>
                </a:cubicBezTo>
                <a:cubicBezTo>
                  <a:pt x="1638575" y="1681887"/>
                  <a:pt x="1671623" y="1661296"/>
                  <a:pt x="1666786" y="1654604"/>
                </a:cubicBezTo>
                <a:lnTo>
                  <a:pt x="1665858" y="1653368"/>
                </a:lnTo>
                <a:cubicBezTo>
                  <a:pt x="1675238" y="1644133"/>
                  <a:pt x="1679638" y="1630971"/>
                  <a:pt x="1677698" y="1617952"/>
                </a:cubicBezTo>
                <a:cubicBezTo>
                  <a:pt x="1674404" y="1601272"/>
                  <a:pt x="1658446" y="1586446"/>
                  <a:pt x="1633942" y="1576769"/>
                </a:cubicBezTo>
                <a:cubicBezTo>
                  <a:pt x="1632575" y="1575637"/>
                  <a:pt x="1631270" y="1574434"/>
                  <a:pt x="1630029" y="1573165"/>
                </a:cubicBezTo>
                <a:cubicBezTo>
                  <a:pt x="1638974" y="1574993"/>
                  <a:pt x="1647495" y="1578485"/>
                  <a:pt x="1655151" y="1583461"/>
                </a:cubicBezTo>
                <a:cubicBezTo>
                  <a:pt x="1671496" y="1592815"/>
                  <a:pt x="1682820" y="1608970"/>
                  <a:pt x="1686037" y="1627526"/>
                </a:cubicBezTo>
                <a:cubicBezTo>
                  <a:pt x="1686259" y="1630101"/>
                  <a:pt x="1687771" y="1632388"/>
                  <a:pt x="1690053" y="1633601"/>
                </a:cubicBezTo>
                <a:cubicBezTo>
                  <a:pt x="1692344" y="1634791"/>
                  <a:pt x="1695072" y="1634791"/>
                  <a:pt x="1697363" y="1633601"/>
                </a:cubicBezTo>
                <a:cubicBezTo>
                  <a:pt x="1705115" y="1630948"/>
                  <a:pt x="1713646" y="1631892"/>
                  <a:pt x="1720631" y="1636174"/>
                </a:cubicBezTo>
                <a:cubicBezTo>
                  <a:pt x="1735654" y="1643972"/>
                  <a:pt x="1746820" y="1657594"/>
                  <a:pt x="1751518" y="1673856"/>
                </a:cubicBezTo>
                <a:cubicBezTo>
                  <a:pt x="1752302" y="1678001"/>
                  <a:pt x="1756193" y="1680806"/>
                  <a:pt x="1760372" y="1680239"/>
                </a:cubicBezTo>
                <a:cubicBezTo>
                  <a:pt x="1764483" y="1679816"/>
                  <a:pt x="1767600" y="1676341"/>
                  <a:pt x="1767579" y="1672209"/>
                </a:cubicBezTo>
                <a:cubicBezTo>
                  <a:pt x="1767579" y="1255030"/>
                  <a:pt x="1788170" y="616187"/>
                  <a:pt x="1828528" y="254193"/>
                </a:cubicBezTo>
                <a:cubicBezTo>
                  <a:pt x="1828878" y="252878"/>
                  <a:pt x="1828878" y="251494"/>
                  <a:pt x="1828529" y="250178"/>
                </a:cubicBezTo>
                <a:cubicBezTo>
                  <a:pt x="1826984" y="245880"/>
                  <a:pt x="1822792" y="243114"/>
                  <a:pt x="1818234" y="243383"/>
                </a:cubicBezTo>
                <a:cubicBezTo>
                  <a:pt x="1802481" y="245340"/>
                  <a:pt x="1790745" y="302583"/>
                  <a:pt x="1720116" y="823644"/>
                </a:cubicBezTo>
                <a:cubicBezTo>
                  <a:pt x="1699525" y="975917"/>
                  <a:pt x="1679655" y="1121496"/>
                  <a:pt x="1666682" y="1199434"/>
                </a:cubicBezTo>
                <a:cubicBezTo>
                  <a:pt x="1649077" y="1040985"/>
                  <a:pt x="1671006" y="847324"/>
                  <a:pt x="1692318" y="659532"/>
                </a:cubicBezTo>
                <a:cubicBezTo>
                  <a:pt x="1717440" y="438382"/>
                  <a:pt x="1743281" y="209819"/>
                  <a:pt x="1705085" y="36647"/>
                </a:cubicBezTo>
                <a:cubicBezTo>
                  <a:pt x="1704057" y="32274"/>
                  <a:pt x="1699679" y="29562"/>
                  <a:pt x="1695307" y="30589"/>
                </a:cubicBezTo>
                <a:cubicBezTo>
                  <a:pt x="1691176" y="31560"/>
                  <a:pt x="1688486" y="35541"/>
                  <a:pt x="1689127" y="39735"/>
                </a:cubicBezTo>
                <a:cubicBezTo>
                  <a:pt x="1699422" y="100480"/>
                  <a:pt x="1677904" y="285183"/>
                  <a:pt x="1657519" y="463915"/>
                </a:cubicBezTo>
                <a:cubicBezTo>
                  <a:pt x="1641046" y="607230"/>
                  <a:pt x="1625499" y="742720"/>
                  <a:pt x="1626632" y="811496"/>
                </a:cubicBezTo>
                <a:cubicBezTo>
                  <a:pt x="1626734" y="814939"/>
                  <a:pt x="1628942" y="817967"/>
                  <a:pt x="1632192" y="819114"/>
                </a:cubicBezTo>
                <a:cubicBezTo>
                  <a:pt x="1633276" y="819365"/>
                  <a:pt x="1634403" y="819365"/>
                  <a:pt x="1635486" y="819114"/>
                </a:cubicBezTo>
                <a:cubicBezTo>
                  <a:pt x="1633736" y="828277"/>
                  <a:pt x="1631883" y="836925"/>
                  <a:pt x="1630133" y="844957"/>
                </a:cubicBezTo>
                <a:cubicBezTo>
                  <a:pt x="1605217" y="731705"/>
                  <a:pt x="1614175" y="598788"/>
                  <a:pt x="1622823" y="469475"/>
                </a:cubicBezTo>
                <a:cubicBezTo>
                  <a:pt x="1632295" y="326365"/>
                  <a:pt x="1642178" y="178418"/>
                  <a:pt x="1607071" y="55179"/>
                </a:cubicBezTo>
                <a:cubicBezTo>
                  <a:pt x="1605932" y="51475"/>
                  <a:pt x="1602392" y="49044"/>
                  <a:pt x="1598525" y="49311"/>
                </a:cubicBezTo>
                <a:cubicBezTo>
                  <a:pt x="1594614" y="49640"/>
                  <a:pt x="1591496" y="52715"/>
                  <a:pt x="1591113" y="56620"/>
                </a:cubicBezTo>
                <a:cubicBezTo>
                  <a:pt x="1582052" y="143515"/>
                  <a:pt x="1581640" y="238853"/>
                  <a:pt x="1581331" y="331102"/>
                </a:cubicBezTo>
                <a:cubicBezTo>
                  <a:pt x="1581332" y="388139"/>
                  <a:pt x="1581332" y="446515"/>
                  <a:pt x="1578552" y="503142"/>
                </a:cubicBezTo>
                <a:cubicBezTo>
                  <a:pt x="1574742" y="431072"/>
                  <a:pt x="1574640" y="342118"/>
                  <a:pt x="1574433" y="255120"/>
                </a:cubicBezTo>
                <a:cubicBezTo>
                  <a:pt x="1574433" y="160606"/>
                  <a:pt x="1574433" y="71241"/>
                  <a:pt x="1569388" y="7305"/>
                </a:cubicBezTo>
                <a:cubicBezTo>
                  <a:pt x="1568930" y="2837"/>
                  <a:pt x="1564936" y="-415"/>
                  <a:pt x="1560468" y="42"/>
                </a:cubicBezTo>
                <a:cubicBezTo>
                  <a:pt x="1557096" y="388"/>
                  <a:pt x="1554290" y="2790"/>
                  <a:pt x="1553430" y="6070"/>
                </a:cubicBezTo>
                <a:cubicBezTo>
                  <a:pt x="1512866" y="178727"/>
                  <a:pt x="1498143" y="395552"/>
                  <a:pt x="1510806" y="604554"/>
                </a:cubicBezTo>
                <a:cubicBezTo>
                  <a:pt x="1503216" y="493967"/>
                  <a:pt x="1488914" y="383945"/>
                  <a:pt x="1467977" y="275094"/>
                </a:cubicBezTo>
                <a:cubicBezTo>
                  <a:pt x="1467202" y="271067"/>
                  <a:pt x="1463519" y="268271"/>
                  <a:pt x="1459431" y="268607"/>
                </a:cubicBezTo>
                <a:cubicBezTo>
                  <a:pt x="1455356" y="268958"/>
                  <a:pt x="1452155" y="272247"/>
                  <a:pt x="1451916" y="276329"/>
                </a:cubicBezTo>
                <a:cubicBezTo>
                  <a:pt x="1435237" y="573357"/>
                  <a:pt x="1451916" y="685066"/>
                  <a:pt x="1471272" y="814379"/>
                </a:cubicBezTo>
                <a:cubicBezTo>
                  <a:pt x="1475286" y="841250"/>
                  <a:pt x="1479404" y="868636"/>
                  <a:pt x="1483420" y="898699"/>
                </a:cubicBezTo>
                <a:cubicBezTo>
                  <a:pt x="1481152" y="896509"/>
                  <a:pt x="1477822" y="895827"/>
                  <a:pt x="1474875" y="896949"/>
                </a:cubicBezTo>
                <a:cubicBezTo>
                  <a:pt x="1471580" y="898160"/>
                  <a:pt x="1469453" y="901371"/>
                  <a:pt x="1469624" y="904876"/>
                </a:cubicBezTo>
                <a:lnTo>
                  <a:pt x="1475801" y="1056016"/>
                </a:lnTo>
                <a:cubicBezTo>
                  <a:pt x="1475802" y="1058693"/>
                  <a:pt x="1506689" y="1305376"/>
                  <a:pt x="1534486" y="1466709"/>
                </a:cubicBezTo>
                <a:cubicBezTo>
                  <a:pt x="1472713" y="1381357"/>
                  <a:pt x="1420617" y="1307127"/>
                  <a:pt x="1375110" y="1231556"/>
                </a:cubicBezTo>
                <a:cubicBezTo>
                  <a:pt x="1236222" y="827660"/>
                  <a:pt x="1107424" y="530425"/>
                  <a:pt x="1069124" y="524762"/>
                </a:cubicBezTo>
                <a:cubicBezTo>
                  <a:pt x="1064778" y="523997"/>
                  <a:pt x="1060386" y="525851"/>
                  <a:pt x="1057902" y="529499"/>
                </a:cubicBezTo>
                <a:cubicBezTo>
                  <a:pt x="1038341" y="556473"/>
                  <a:pt x="1117205" y="786271"/>
                  <a:pt x="1263815" y="1103376"/>
                </a:cubicBezTo>
                <a:cubicBezTo>
                  <a:pt x="1118647" y="850515"/>
                  <a:pt x="993966" y="628439"/>
                  <a:pt x="925398" y="342015"/>
                </a:cubicBezTo>
                <a:cubicBezTo>
                  <a:pt x="924455" y="338123"/>
                  <a:pt x="920849" y="335472"/>
                  <a:pt x="916853" y="335735"/>
                </a:cubicBezTo>
                <a:cubicBezTo>
                  <a:pt x="907625" y="336303"/>
                  <a:pt x="899447" y="341873"/>
                  <a:pt x="895541" y="350251"/>
                </a:cubicBezTo>
                <a:cubicBezTo>
                  <a:pt x="867948" y="405539"/>
                  <a:pt x="971007" y="639147"/>
                  <a:pt x="1062329" y="825498"/>
                </a:cubicBezTo>
                <a:cubicBezTo>
                  <a:pt x="1155607" y="1015966"/>
                  <a:pt x="1279155" y="1241955"/>
                  <a:pt x="1373669" y="1396183"/>
                </a:cubicBezTo>
                <a:cubicBezTo>
                  <a:pt x="1094555" y="1151354"/>
                  <a:pt x="790216" y="774328"/>
                  <a:pt x="511925" y="327807"/>
                </a:cubicBezTo>
                <a:cubicBezTo>
                  <a:pt x="509576" y="323980"/>
                  <a:pt x="504567" y="322782"/>
                  <a:pt x="500738" y="325133"/>
                </a:cubicBezTo>
                <a:cubicBezTo>
                  <a:pt x="497597" y="327063"/>
                  <a:pt x="496146" y="330864"/>
                  <a:pt x="497204" y="334396"/>
                </a:cubicBezTo>
                <a:cubicBezTo>
                  <a:pt x="590790" y="651502"/>
                  <a:pt x="862492" y="933087"/>
                  <a:pt x="1125236" y="1205406"/>
                </a:cubicBezTo>
                <a:cubicBezTo>
                  <a:pt x="1173934" y="1255854"/>
                  <a:pt x="1220676" y="1304244"/>
                  <a:pt x="1265462" y="1352118"/>
                </a:cubicBezTo>
                <a:cubicBezTo>
                  <a:pt x="875876" y="1078152"/>
                  <a:pt x="581319" y="654487"/>
                  <a:pt x="296026" y="244207"/>
                </a:cubicBezTo>
                <a:lnTo>
                  <a:pt x="243622" y="168740"/>
                </a:lnTo>
                <a:cubicBezTo>
                  <a:pt x="241327" y="165413"/>
                  <a:pt x="236918" y="164311"/>
                  <a:pt x="233327" y="166165"/>
                </a:cubicBezTo>
                <a:close/>
              </a:path>
            </a:pathLst>
          </a:custGeom>
          <a:solidFill>
            <a:srgbClr val="303E35">
              <a:alpha val="819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meline" type="titleOnly">
  <p:cSld name="TITLE_ONL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6"/>
          <p:cNvSpPr txBox="1"/>
          <p:nvPr>
            <p:ph type="title"/>
          </p:nvPr>
        </p:nvSpPr>
        <p:spPr>
          <a:xfrm>
            <a:off x="838200" y="716213"/>
            <a:ext cx="10515600" cy="22122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76"/>
          <p:cNvSpPr txBox="1"/>
          <p:nvPr>
            <p:ph idx="10" type="dt"/>
          </p:nvPr>
        </p:nvSpPr>
        <p:spPr>
          <a:xfrm>
            <a:off x="258792" y="6356354"/>
            <a:ext cx="332260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900"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76"/>
          <p:cNvSpPr txBox="1"/>
          <p:nvPr>
            <p:ph idx="11" type="ftr"/>
          </p:nvPr>
        </p:nvSpPr>
        <p:spPr>
          <a:xfrm>
            <a:off x="3581401" y="6356354"/>
            <a:ext cx="50292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900" cap="none"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76"/>
          <p:cNvSpPr txBox="1"/>
          <p:nvPr>
            <p:ph idx="12" type="sldNum"/>
          </p:nvPr>
        </p:nvSpPr>
        <p:spPr>
          <a:xfrm>
            <a:off x="10518476" y="6356354"/>
            <a:ext cx="141473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7"/>
          <p:cNvSpPr txBox="1"/>
          <p:nvPr>
            <p:ph type="title"/>
          </p:nvPr>
        </p:nvSpPr>
        <p:spPr>
          <a:xfrm>
            <a:off x="839788" y="665633"/>
            <a:ext cx="10515600" cy="8189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77"/>
          <p:cNvSpPr txBox="1"/>
          <p:nvPr>
            <p:ph idx="1" type="body"/>
          </p:nvPr>
        </p:nvSpPr>
        <p:spPr>
          <a:xfrm>
            <a:off x="836613" y="1806039"/>
            <a:ext cx="5157787" cy="5845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440"/>
              <a:buNone/>
              <a:defRPr b="1" sz="1800" cap="none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28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8" name="Google Shape;98;p77"/>
          <p:cNvSpPr txBox="1"/>
          <p:nvPr>
            <p:ph idx="2" type="body"/>
          </p:nvPr>
        </p:nvSpPr>
        <p:spPr>
          <a:xfrm>
            <a:off x="839789" y="2390588"/>
            <a:ext cx="5157787" cy="37512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4pPr>
            <a:lvl5pPr indent="-32003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9" name="Google Shape;99;p77"/>
          <p:cNvSpPr txBox="1"/>
          <p:nvPr>
            <p:ph idx="3" type="body"/>
          </p:nvPr>
        </p:nvSpPr>
        <p:spPr>
          <a:xfrm>
            <a:off x="6169026" y="1806042"/>
            <a:ext cx="5183188" cy="584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440"/>
              <a:buNone/>
              <a:defRPr b="1" sz="1800" cap="none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28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0" name="Google Shape;100;p77"/>
          <p:cNvSpPr txBox="1"/>
          <p:nvPr>
            <p:ph idx="4" type="body"/>
          </p:nvPr>
        </p:nvSpPr>
        <p:spPr>
          <a:xfrm>
            <a:off x="6169026" y="2390588"/>
            <a:ext cx="5183188" cy="37512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4pPr>
            <a:lvl5pPr indent="-32003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101" name="Google Shape;101;p77"/>
          <p:cNvCxnSpPr/>
          <p:nvPr/>
        </p:nvCxnSpPr>
        <p:spPr>
          <a:xfrm>
            <a:off x="838200" y="1655523"/>
            <a:ext cx="10515600" cy="0"/>
          </a:xfrm>
          <a:prstGeom prst="straightConnector1">
            <a:avLst/>
          </a:prstGeom>
          <a:noFill/>
          <a:ln cap="flat" cmpd="sng" w="19050">
            <a:solidFill>
              <a:schemeClr val="accent1">
                <a:alpha val="49803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2" name="Google Shape;102;p77"/>
          <p:cNvSpPr txBox="1"/>
          <p:nvPr>
            <p:ph idx="10" type="dt"/>
          </p:nvPr>
        </p:nvSpPr>
        <p:spPr>
          <a:xfrm>
            <a:off x="258792" y="6356354"/>
            <a:ext cx="332260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900"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77"/>
          <p:cNvSpPr txBox="1"/>
          <p:nvPr>
            <p:ph idx="11" type="ftr"/>
          </p:nvPr>
        </p:nvSpPr>
        <p:spPr>
          <a:xfrm>
            <a:off x="3581401" y="6356354"/>
            <a:ext cx="50292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900" cap="none"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77"/>
          <p:cNvSpPr txBox="1"/>
          <p:nvPr>
            <p:ph idx="12" type="sldNum"/>
          </p:nvPr>
        </p:nvSpPr>
        <p:spPr>
          <a:xfrm>
            <a:off x="10518476" y="6356354"/>
            <a:ext cx="141473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Content">
  <p:cSld name="Three Conten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78"/>
          <p:cNvSpPr txBox="1"/>
          <p:nvPr>
            <p:ph type="title"/>
          </p:nvPr>
        </p:nvSpPr>
        <p:spPr>
          <a:xfrm>
            <a:off x="839788" y="665633"/>
            <a:ext cx="10515600" cy="8189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78"/>
          <p:cNvSpPr txBox="1"/>
          <p:nvPr>
            <p:ph idx="1" type="body"/>
          </p:nvPr>
        </p:nvSpPr>
        <p:spPr>
          <a:xfrm>
            <a:off x="836612" y="1806039"/>
            <a:ext cx="3200400" cy="5845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440"/>
              <a:buNone/>
              <a:defRPr b="1" sz="1800" cap="none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28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8" name="Google Shape;108;p78"/>
          <p:cNvSpPr txBox="1"/>
          <p:nvPr>
            <p:ph idx="2" type="body"/>
          </p:nvPr>
        </p:nvSpPr>
        <p:spPr>
          <a:xfrm>
            <a:off x="839788" y="2390588"/>
            <a:ext cx="3200400" cy="37512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02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00"/>
              <a:buChar char="•"/>
              <a:defRPr sz="20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/>
            </a:lvl2pPr>
            <a:lvl3pPr indent="-3302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Char char="•"/>
              <a:defRPr sz="16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400"/>
            </a:lvl4pPr>
            <a:lvl5pPr indent="-29972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120"/>
              <a:buChar char="•"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" name="Google Shape;109;p78"/>
          <p:cNvSpPr txBox="1"/>
          <p:nvPr>
            <p:ph idx="3" type="body"/>
          </p:nvPr>
        </p:nvSpPr>
        <p:spPr>
          <a:xfrm>
            <a:off x="4495800" y="1800577"/>
            <a:ext cx="3200400" cy="584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440"/>
              <a:buNone/>
              <a:defRPr b="1" sz="1800" cap="none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28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0" name="Google Shape;110;p78"/>
          <p:cNvSpPr txBox="1"/>
          <p:nvPr>
            <p:ph idx="4" type="body"/>
          </p:nvPr>
        </p:nvSpPr>
        <p:spPr>
          <a:xfrm>
            <a:off x="4495800" y="2385125"/>
            <a:ext cx="3200400" cy="37512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02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00"/>
              <a:buChar char="•"/>
              <a:defRPr sz="20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/>
            </a:lvl2pPr>
            <a:lvl3pPr indent="-3302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Char char="•"/>
              <a:defRPr sz="16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400"/>
            </a:lvl4pPr>
            <a:lvl5pPr indent="-29972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120"/>
              <a:buChar char="•"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111" name="Google Shape;111;p78"/>
          <p:cNvCxnSpPr/>
          <p:nvPr/>
        </p:nvCxnSpPr>
        <p:spPr>
          <a:xfrm>
            <a:off x="838200" y="1655523"/>
            <a:ext cx="10515600" cy="0"/>
          </a:xfrm>
          <a:prstGeom prst="straightConnector1">
            <a:avLst/>
          </a:prstGeom>
          <a:noFill/>
          <a:ln cap="flat" cmpd="sng" w="19050">
            <a:solidFill>
              <a:schemeClr val="accent1">
                <a:alpha val="49803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2" name="Google Shape;112;p78"/>
          <p:cNvSpPr txBox="1"/>
          <p:nvPr>
            <p:ph idx="5" type="body"/>
          </p:nvPr>
        </p:nvSpPr>
        <p:spPr>
          <a:xfrm>
            <a:off x="8151815" y="1802954"/>
            <a:ext cx="3200400" cy="584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440"/>
              <a:buNone/>
              <a:defRPr b="1" sz="1800" cap="none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28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3" name="Google Shape;113;p78"/>
          <p:cNvSpPr txBox="1"/>
          <p:nvPr>
            <p:ph idx="6" type="body"/>
          </p:nvPr>
        </p:nvSpPr>
        <p:spPr>
          <a:xfrm>
            <a:off x="8151815" y="2387502"/>
            <a:ext cx="3200400" cy="37512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02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00"/>
              <a:buChar char="•"/>
              <a:defRPr sz="20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/>
            </a:lvl2pPr>
            <a:lvl3pPr indent="-3302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Char char="•"/>
              <a:defRPr sz="16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400"/>
            </a:lvl4pPr>
            <a:lvl5pPr indent="-29972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120"/>
              <a:buChar char="•"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4" name="Google Shape;114;p78"/>
          <p:cNvSpPr txBox="1"/>
          <p:nvPr>
            <p:ph idx="10" type="dt"/>
          </p:nvPr>
        </p:nvSpPr>
        <p:spPr>
          <a:xfrm>
            <a:off x="258792" y="6356354"/>
            <a:ext cx="332260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900"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78"/>
          <p:cNvSpPr txBox="1"/>
          <p:nvPr>
            <p:ph idx="11" type="ftr"/>
          </p:nvPr>
        </p:nvSpPr>
        <p:spPr>
          <a:xfrm>
            <a:off x="3581401" y="6356354"/>
            <a:ext cx="50292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900" cap="none"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78"/>
          <p:cNvSpPr txBox="1"/>
          <p:nvPr>
            <p:ph idx="12" type="sldNum"/>
          </p:nvPr>
        </p:nvSpPr>
        <p:spPr>
          <a:xfrm>
            <a:off x="10518476" y="6356354"/>
            <a:ext cx="141473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mmary">
  <p:cSld name="Summary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79"/>
          <p:cNvSpPr txBox="1"/>
          <p:nvPr>
            <p:ph type="title"/>
          </p:nvPr>
        </p:nvSpPr>
        <p:spPr>
          <a:xfrm>
            <a:off x="647703" y="1375939"/>
            <a:ext cx="5448300" cy="1240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79"/>
          <p:cNvSpPr txBox="1"/>
          <p:nvPr>
            <p:ph idx="1" type="body"/>
          </p:nvPr>
        </p:nvSpPr>
        <p:spPr>
          <a:xfrm>
            <a:off x="635001" y="2688123"/>
            <a:ext cx="5115675" cy="35074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920"/>
              <a:buNone/>
              <a:defRPr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4pPr>
            <a:lvl5pPr indent="-32003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p79"/>
          <p:cNvSpPr/>
          <p:nvPr>
            <p:ph idx="2" type="pic"/>
          </p:nvPr>
        </p:nvSpPr>
        <p:spPr>
          <a:xfrm>
            <a:off x="6748272" y="658368"/>
            <a:ext cx="4809744" cy="2606040"/>
          </a:xfrm>
          <a:prstGeom prst="rect">
            <a:avLst/>
          </a:prstGeom>
          <a:solidFill>
            <a:srgbClr val="3CD2C3"/>
          </a:solidFill>
          <a:ln>
            <a:noFill/>
          </a:ln>
        </p:spPr>
      </p:sp>
      <p:sp>
        <p:nvSpPr>
          <p:cNvPr id="122" name="Google Shape;122;p79"/>
          <p:cNvSpPr/>
          <p:nvPr>
            <p:ph idx="3" type="pic"/>
          </p:nvPr>
        </p:nvSpPr>
        <p:spPr>
          <a:xfrm>
            <a:off x="6748272" y="3584448"/>
            <a:ext cx="4809744" cy="2606040"/>
          </a:xfrm>
          <a:prstGeom prst="rect">
            <a:avLst/>
          </a:prstGeom>
          <a:solidFill>
            <a:srgbClr val="3CD2C3"/>
          </a:solidFill>
          <a:ln>
            <a:noFill/>
          </a:ln>
        </p:spPr>
      </p:sp>
      <p:sp>
        <p:nvSpPr>
          <p:cNvPr id="123" name="Google Shape;123;p79"/>
          <p:cNvSpPr/>
          <p:nvPr/>
        </p:nvSpPr>
        <p:spPr>
          <a:xfrm flipH="1">
            <a:off x="825809" y="632198"/>
            <a:ext cx="1044472" cy="908544"/>
          </a:xfrm>
          <a:custGeom>
            <a:rect b="b" l="l" r="r" t="t"/>
            <a:pathLst>
              <a:path extrusionOk="0" h="3357396" w="3859699">
                <a:moveTo>
                  <a:pt x="2669063" y="2093712"/>
                </a:moveTo>
                <a:cubicBezTo>
                  <a:pt x="2686571" y="2096503"/>
                  <a:pt x="2703658" y="2101484"/>
                  <a:pt x="2719923" y="2108537"/>
                </a:cubicBezTo>
                <a:cubicBezTo>
                  <a:pt x="2707362" y="2117763"/>
                  <a:pt x="2694302" y="2126287"/>
                  <a:pt x="2680800" y="2134071"/>
                </a:cubicBezTo>
                <a:lnTo>
                  <a:pt x="2681005" y="2134071"/>
                </a:lnTo>
                <a:cubicBezTo>
                  <a:pt x="2679618" y="2134895"/>
                  <a:pt x="2678507" y="2136114"/>
                  <a:pt x="2677815" y="2137571"/>
                </a:cubicBezTo>
                <a:cubicBezTo>
                  <a:pt x="2565901" y="2370561"/>
                  <a:pt x="2508451" y="2432026"/>
                  <a:pt x="2466445" y="2477326"/>
                </a:cubicBezTo>
                <a:cubicBezTo>
                  <a:pt x="2457385" y="2487004"/>
                  <a:pt x="2448840" y="2496167"/>
                  <a:pt x="2440500" y="2506155"/>
                </a:cubicBezTo>
                <a:cubicBezTo>
                  <a:pt x="2434941" y="2511095"/>
                  <a:pt x="2422998" y="2523657"/>
                  <a:pt x="2392831" y="2555470"/>
                </a:cubicBezTo>
                <a:lnTo>
                  <a:pt x="2363284" y="2586356"/>
                </a:lnTo>
                <a:cubicBezTo>
                  <a:pt x="2385934" y="2547234"/>
                  <a:pt x="2423203" y="2480724"/>
                  <a:pt x="2459753" y="2414318"/>
                </a:cubicBezTo>
                <a:cubicBezTo>
                  <a:pt x="2515040" y="2313832"/>
                  <a:pt x="2533058" y="2280475"/>
                  <a:pt x="2536867" y="2267296"/>
                </a:cubicBezTo>
                <a:cubicBezTo>
                  <a:pt x="2563122" y="2216745"/>
                  <a:pt x="2633029" y="2125217"/>
                  <a:pt x="2669063" y="2093712"/>
                </a:cubicBezTo>
                <a:close/>
                <a:moveTo>
                  <a:pt x="2772328" y="1912818"/>
                </a:moveTo>
                <a:lnTo>
                  <a:pt x="2772530" y="1912892"/>
                </a:lnTo>
                <a:lnTo>
                  <a:pt x="2772534" y="1912818"/>
                </a:lnTo>
                <a:close/>
                <a:moveTo>
                  <a:pt x="2245215" y="1880963"/>
                </a:moveTo>
                <a:cubicBezTo>
                  <a:pt x="2253069" y="1877903"/>
                  <a:pt x="2263158" y="1875342"/>
                  <a:pt x="2276388" y="1873797"/>
                </a:cubicBezTo>
                <a:cubicBezTo>
                  <a:pt x="2345781" y="1875650"/>
                  <a:pt x="2363181" y="1909729"/>
                  <a:pt x="2393347" y="1926202"/>
                </a:cubicBezTo>
                <a:cubicBezTo>
                  <a:pt x="2421951" y="1940258"/>
                  <a:pt x="2452122" y="1950868"/>
                  <a:pt x="2483227" y="1957809"/>
                </a:cubicBezTo>
                <a:cubicBezTo>
                  <a:pt x="2542632" y="1974488"/>
                  <a:pt x="2562504" y="1990446"/>
                  <a:pt x="2601318" y="2019583"/>
                </a:cubicBezTo>
                <a:cubicBezTo>
                  <a:pt x="2593803" y="2022261"/>
                  <a:pt x="2532029" y="2031629"/>
                  <a:pt x="2524410" y="2034203"/>
                </a:cubicBezTo>
                <a:lnTo>
                  <a:pt x="2524410" y="2034099"/>
                </a:lnTo>
                <a:lnTo>
                  <a:pt x="2520086" y="2035644"/>
                </a:lnTo>
                <a:cubicBezTo>
                  <a:pt x="2410643" y="2073018"/>
                  <a:pt x="2259504" y="2115538"/>
                  <a:pt x="2152738" y="2108846"/>
                </a:cubicBezTo>
                <a:cubicBezTo>
                  <a:pt x="2153458" y="2103493"/>
                  <a:pt x="2154488" y="2097109"/>
                  <a:pt x="2155724" y="2089696"/>
                </a:cubicBezTo>
                <a:cubicBezTo>
                  <a:pt x="2156145" y="2088251"/>
                  <a:pt x="2156420" y="2086769"/>
                  <a:pt x="2156548" y="2085270"/>
                </a:cubicBezTo>
                <a:cubicBezTo>
                  <a:pt x="2167565" y="2025246"/>
                  <a:pt x="2194436" y="1916318"/>
                  <a:pt x="2210496" y="1907979"/>
                </a:cubicBezTo>
                <a:cubicBezTo>
                  <a:pt x="2218219" y="1903808"/>
                  <a:pt x="2221654" y="1890141"/>
                  <a:pt x="2245215" y="1880963"/>
                </a:cubicBezTo>
                <a:close/>
                <a:moveTo>
                  <a:pt x="2934484" y="1597669"/>
                </a:moveTo>
                <a:lnTo>
                  <a:pt x="2934690" y="1597669"/>
                </a:lnTo>
                <a:cubicBezTo>
                  <a:pt x="2932940" y="1624643"/>
                  <a:pt x="2916364" y="1685593"/>
                  <a:pt x="2894640" y="1741808"/>
                </a:cubicBezTo>
                <a:cubicBezTo>
                  <a:pt x="2885786" y="1754573"/>
                  <a:pt x="2858606" y="1827570"/>
                  <a:pt x="2847487" y="1880284"/>
                </a:cubicBezTo>
                <a:cubicBezTo>
                  <a:pt x="2845530" y="1768988"/>
                  <a:pt x="2910186" y="1641631"/>
                  <a:pt x="2934484" y="1597669"/>
                </a:cubicBezTo>
                <a:close/>
                <a:moveTo>
                  <a:pt x="1963298" y="1789167"/>
                </a:moveTo>
                <a:cubicBezTo>
                  <a:pt x="2042987" y="1806360"/>
                  <a:pt x="2104658" y="1817789"/>
                  <a:pt x="2158914" y="1835395"/>
                </a:cubicBezTo>
                <a:cubicBezTo>
                  <a:pt x="2178786" y="1832924"/>
                  <a:pt x="2187949" y="1849191"/>
                  <a:pt x="2170961" y="1901596"/>
                </a:cubicBezTo>
                <a:lnTo>
                  <a:pt x="2147487" y="2055515"/>
                </a:lnTo>
                <a:cubicBezTo>
                  <a:pt x="2152429" y="2112449"/>
                  <a:pt x="2142339" y="2079195"/>
                  <a:pt x="2136059" y="2082592"/>
                </a:cubicBezTo>
                <a:lnTo>
                  <a:pt x="2136059" y="2082489"/>
                </a:lnTo>
                <a:cubicBezTo>
                  <a:pt x="2128337" y="2086711"/>
                  <a:pt x="2109909" y="2109979"/>
                  <a:pt x="2101466" y="2103081"/>
                </a:cubicBezTo>
                <a:cubicBezTo>
                  <a:pt x="2065225" y="2007023"/>
                  <a:pt x="1978536" y="1857119"/>
                  <a:pt x="1963298" y="1789167"/>
                </a:cubicBezTo>
                <a:close/>
                <a:moveTo>
                  <a:pt x="2803936" y="1468253"/>
                </a:moveTo>
                <a:cubicBezTo>
                  <a:pt x="2803832" y="1469385"/>
                  <a:pt x="2803832" y="1470724"/>
                  <a:pt x="2803833" y="1471753"/>
                </a:cubicBezTo>
                <a:lnTo>
                  <a:pt x="2805377" y="1469694"/>
                </a:lnTo>
                <a:close/>
                <a:moveTo>
                  <a:pt x="2801053" y="1431703"/>
                </a:moveTo>
                <a:cubicBezTo>
                  <a:pt x="2802906" y="1459707"/>
                  <a:pt x="2811349" y="1467224"/>
                  <a:pt x="2818041" y="1465370"/>
                </a:cubicBezTo>
                <a:cubicBezTo>
                  <a:pt x="2801156" y="1493477"/>
                  <a:pt x="2788184" y="1495330"/>
                  <a:pt x="2801053" y="1431703"/>
                </a:cubicBezTo>
                <a:close/>
                <a:moveTo>
                  <a:pt x="3002126" y="1352736"/>
                </a:moveTo>
                <a:cubicBezTo>
                  <a:pt x="3005421" y="1512420"/>
                  <a:pt x="2780564" y="1684255"/>
                  <a:pt x="2821644" y="1933718"/>
                </a:cubicBezTo>
                <a:cubicBezTo>
                  <a:pt x="2821373" y="2112990"/>
                  <a:pt x="2790678" y="1942276"/>
                  <a:pt x="2777006" y="1914522"/>
                </a:cubicBezTo>
                <a:lnTo>
                  <a:pt x="2772530" y="1912892"/>
                </a:lnTo>
                <a:lnTo>
                  <a:pt x="2771823" y="1925735"/>
                </a:lnTo>
                <a:cubicBezTo>
                  <a:pt x="2775291" y="1961371"/>
                  <a:pt x="2807295" y="2025039"/>
                  <a:pt x="2713335" y="1897477"/>
                </a:cubicBezTo>
                <a:cubicBezTo>
                  <a:pt x="2637662" y="1826540"/>
                  <a:pt x="2394170" y="1614657"/>
                  <a:pt x="2393347" y="1575224"/>
                </a:cubicBezTo>
                <a:cubicBezTo>
                  <a:pt x="2393346" y="1558340"/>
                  <a:pt x="2468093" y="1609611"/>
                  <a:pt x="2550149" y="1660060"/>
                </a:cubicBezTo>
                <a:lnTo>
                  <a:pt x="2548295" y="1657487"/>
                </a:lnTo>
                <a:cubicBezTo>
                  <a:pt x="2645486" y="1715759"/>
                  <a:pt x="2809702" y="2061692"/>
                  <a:pt x="2734337" y="1748705"/>
                </a:cubicBezTo>
                <a:cubicBezTo>
                  <a:pt x="2783654" y="1709068"/>
                  <a:pt x="2695626" y="1744484"/>
                  <a:pt x="2700568" y="1686932"/>
                </a:cubicBezTo>
                <a:cubicBezTo>
                  <a:pt x="2673181" y="1677769"/>
                  <a:pt x="2633028" y="1691874"/>
                  <a:pt x="2555194" y="1586755"/>
                </a:cubicBezTo>
                <a:cubicBezTo>
                  <a:pt x="2581035" y="1590462"/>
                  <a:pt x="2704892" y="1734703"/>
                  <a:pt x="2683476" y="1653676"/>
                </a:cubicBezTo>
                <a:cubicBezTo>
                  <a:pt x="2698920" y="1674268"/>
                  <a:pt x="2708290" y="1706391"/>
                  <a:pt x="2746075" y="1691359"/>
                </a:cubicBezTo>
                <a:cubicBezTo>
                  <a:pt x="2705510" y="1629585"/>
                  <a:pt x="2681521" y="1608273"/>
                  <a:pt x="2681315" y="1518804"/>
                </a:cubicBezTo>
                <a:cubicBezTo>
                  <a:pt x="2690478" y="1502434"/>
                  <a:pt x="2706230" y="1476077"/>
                  <a:pt x="2706230" y="1476077"/>
                </a:cubicBezTo>
                <a:cubicBezTo>
                  <a:pt x="2706662" y="1476475"/>
                  <a:pt x="2707042" y="1476924"/>
                  <a:pt x="2707362" y="1477416"/>
                </a:cubicBezTo>
                <a:cubicBezTo>
                  <a:pt x="2780667" y="1377857"/>
                  <a:pt x="2777477" y="1552162"/>
                  <a:pt x="2786640" y="1636895"/>
                </a:cubicBezTo>
                <a:cubicBezTo>
                  <a:pt x="2810216" y="1586550"/>
                  <a:pt x="2909363" y="1485138"/>
                  <a:pt x="2807230" y="1544235"/>
                </a:cubicBezTo>
                <a:cubicBezTo>
                  <a:pt x="2896082" y="1455074"/>
                  <a:pt x="2854900" y="1578828"/>
                  <a:pt x="2794875" y="1632263"/>
                </a:cubicBezTo>
                <a:cubicBezTo>
                  <a:pt x="2772122" y="1659443"/>
                  <a:pt x="2763989" y="1668708"/>
                  <a:pt x="2756164" y="1691771"/>
                </a:cubicBezTo>
                <a:cubicBezTo>
                  <a:pt x="2771252" y="1683318"/>
                  <a:pt x="2785461" y="1673385"/>
                  <a:pt x="2798582" y="1662119"/>
                </a:cubicBezTo>
                <a:cubicBezTo>
                  <a:pt x="2803936" y="1709891"/>
                  <a:pt x="2849339" y="1638543"/>
                  <a:pt x="2865298" y="1627733"/>
                </a:cubicBezTo>
                <a:cubicBezTo>
                  <a:pt x="2846148" y="1570797"/>
                  <a:pt x="2968253" y="1394434"/>
                  <a:pt x="3002126" y="1352736"/>
                </a:cubicBezTo>
                <a:close/>
                <a:moveTo>
                  <a:pt x="1695510" y="1723996"/>
                </a:moveTo>
                <a:cubicBezTo>
                  <a:pt x="1609129" y="1823349"/>
                  <a:pt x="1164256" y="2129232"/>
                  <a:pt x="1075096" y="2194506"/>
                </a:cubicBezTo>
                <a:cubicBezTo>
                  <a:pt x="982436" y="2262251"/>
                  <a:pt x="886892" y="2332262"/>
                  <a:pt x="797115" y="2390123"/>
                </a:cubicBezTo>
                <a:lnTo>
                  <a:pt x="802673" y="2399697"/>
                </a:lnTo>
                <a:cubicBezTo>
                  <a:pt x="982023" y="2307860"/>
                  <a:pt x="1633531" y="1853103"/>
                  <a:pt x="1710232" y="1728629"/>
                </a:cubicBezTo>
                <a:cubicBezTo>
                  <a:pt x="1705084" y="1728629"/>
                  <a:pt x="1700761" y="1724201"/>
                  <a:pt x="1695510" y="1723996"/>
                </a:cubicBezTo>
                <a:close/>
                <a:moveTo>
                  <a:pt x="2541294" y="1460737"/>
                </a:moveTo>
                <a:cubicBezTo>
                  <a:pt x="2585462" y="1462384"/>
                  <a:pt x="2636940" y="1511598"/>
                  <a:pt x="2655267" y="1557516"/>
                </a:cubicBezTo>
                <a:cubicBezTo>
                  <a:pt x="2659591" y="1568326"/>
                  <a:pt x="2664739" y="1586344"/>
                  <a:pt x="2658047" y="1599213"/>
                </a:cubicBezTo>
                <a:cubicBezTo>
                  <a:pt x="2652946" y="1590876"/>
                  <a:pt x="2646631" y="1583346"/>
                  <a:pt x="2639309" y="1576872"/>
                </a:cubicBezTo>
                <a:cubicBezTo>
                  <a:pt x="2638382" y="1576254"/>
                  <a:pt x="2622528" y="1574194"/>
                  <a:pt x="2622528" y="1574194"/>
                </a:cubicBezTo>
                <a:cubicBezTo>
                  <a:pt x="2616906" y="1562654"/>
                  <a:pt x="2607645" y="1553284"/>
                  <a:pt x="2596171" y="1547529"/>
                </a:cubicBezTo>
                <a:lnTo>
                  <a:pt x="2582992" y="1539498"/>
                </a:lnTo>
                <a:lnTo>
                  <a:pt x="2588140" y="1554016"/>
                </a:lnTo>
                <a:cubicBezTo>
                  <a:pt x="2592463" y="1566370"/>
                  <a:pt x="2624483" y="1583152"/>
                  <a:pt x="2624483" y="1583152"/>
                </a:cubicBezTo>
                <a:cubicBezTo>
                  <a:pt x="2619156" y="1586628"/>
                  <a:pt x="2612468" y="1587282"/>
                  <a:pt x="2606569" y="1584903"/>
                </a:cubicBezTo>
                <a:cubicBezTo>
                  <a:pt x="2576197" y="1573680"/>
                  <a:pt x="2546339" y="1499551"/>
                  <a:pt x="2541294" y="1460840"/>
                </a:cubicBezTo>
                <a:close/>
                <a:moveTo>
                  <a:pt x="2263004" y="1472885"/>
                </a:moveTo>
                <a:cubicBezTo>
                  <a:pt x="2272373" y="1472062"/>
                  <a:pt x="2307069" y="1486992"/>
                  <a:pt x="2408173" y="1662017"/>
                </a:cubicBezTo>
                <a:lnTo>
                  <a:pt x="2410437" y="1664487"/>
                </a:lnTo>
                <a:cubicBezTo>
                  <a:pt x="2459444" y="1705052"/>
                  <a:pt x="2507525" y="1764869"/>
                  <a:pt x="2558488" y="1828085"/>
                </a:cubicBezTo>
                <a:cubicBezTo>
                  <a:pt x="2596951" y="1877631"/>
                  <a:pt x="2637948" y="1925158"/>
                  <a:pt x="2681315" y="1970473"/>
                </a:cubicBezTo>
                <a:cubicBezTo>
                  <a:pt x="2586697" y="1934541"/>
                  <a:pt x="2460988" y="1915906"/>
                  <a:pt x="2384287" y="1873900"/>
                </a:cubicBezTo>
                <a:cubicBezTo>
                  <a:pt x="2380683" y="1871841"/>
                  <a:pt x="2312217" y="1830042"/>
                  <a:pt x="2293891" y="1830041"/>
                </a:cubicBezTo>
                <a:cubicBezTo>
                  <a:pt x="2291170" y="1829987"/>
                  <a:pt x="2288450" y="1830159"/>
                  <a:pt x="2285757" y="1830556"/>
                </a:cubicBezTo>
                <a:cubicBezTo>
                  <a:pt x="2285414" y="1825289"/>
                  <a:pt x="2284233" y="1820110"/>
                  <a:pt x="2282257" y="1815216"/>
                </a:cubicBezTo>
                <a:cubicBezTo>
                  <a:pt x="2281323" y="1812738"/>
                  <a:pt x="2279254" y="1810860"/>
                  <a:pt x="2276698" y="1810171"/>
                </a:cubicBezTo>
                <a:cubicBezTo>
                  <a:pt x="2265269" y="1807288"/>
                  <a:pt x="2256106" y="1805228"/>
                  <a:pt x="2248075" y="1803478"/>
                </a:cubicBezTo>
                <a:cubicBezTo>
                  <a:pt x="2223057" y="1798021"/>
                  <a:pt x="2223057" y="1797301"/>
                  <a:pt x="2223468" y="1792565"/>
                </a:cubicBezTo>
                <a:cubicBezTo>
                  <a:pt x="2223881" y="1787829"/>
                  <a:pt x="2225837" y="1742322"/>
                  <a:pt x="2227278" y="1707009"/>
                </a:cubicBezTo>
                <a:cubicBezTo>
                  <a:pt x="2228307" y="1683843"/>
                  <a:pt x="2229131" y="1664487"/>
                  <a:pt x="2229131" y="1663664"/>
                </a:cubicBezTo>
                <a:cubicBezTo>
                  <a:pt x="2229852" y="1660472"/>
                  <a:pt x="2230470" y="1655118"/>
                  <a:pt x="2231603" y="1645851"/>
                </a:cubicBezTo>
                <a:cubicBezTo>
                  <a:pt x="2247973" y="1510671"/>
                  <a:pt x="2258166" y="1479064"/>
                  <a:pt x="2263004" y="1472885"/>
                </a:cubicBezTo>
                <a:close/>
                <a:moveTo>
                  <a:pt x="2654441" y="1313317"/>
                </a:moveTo>
                <a:cubicBezTo>
                  <a:pt x="2668769" y="1302146"/>
                  <a:pt x="2685780" y="1333419"/>
                  <a:pt x="2723424" y="1392683"/>
                </a:cubicBezTo>
                <a:cubicBezTo>
                  <a:pt x="2723633" y="1404583"/>
                  <a:pt x="2720026" y="1416237"/>
                  <a:pt x="2713128" y="1425937"/>
                </a:cubicBezTo>
                <a:cubicBezTo>
                  <a:pt x="2710952" y="1432938"/>
                  <a:pt x="2704598" y="1437807"/>
                  <a:pt x="2697274" y="1438087"/>
                </a:cubicBezTo>
                <a:cubicBezTo>
                  <a:pt x="2689346" y="1439939"/>
                  <a:pt x="2681314" y="1435513"/>
                  <a:pt x="2675446" y="1420276"/>
                </a:cubicBezTo>
                <a:cubicBezTo>
                  <a:pt x="2676991" y="1425218"/>
                  <a:pt x="2671933" y="1444580"/>
                  <a:pt x="2676387" y="1450651"/>
                </a:cubicBezTo>
                <a:lnTo>
                  <a:pt x="2684546" y="1451260"/>
                </a:lnTo>
                <a:lnTo>
                  <a:pt x="2684610" y="1451162"/>
                </a:lnTo>
                <a:lnTo>
                  <a:pt x="2684609" y="1451265"/>
                </a:lnTo>
                <a:lnTo>
                  <a:pt x="2684546" y="1451260"/>
                </a:lnTo>
                <a:lnTo>
                  <a:pt x="2667146" y="1477957"/>
                </a:lnTo>
                <a:cubicBezTo>
                  <a:pt x="2664765" y="1488149"/>
                  <a:pt x="2666901" y="1499706"/>
                  <a:pt x="2676784" y="1512936"/>
                </a:cubicBezTo>
                <a:cubicBezTo>
                  <a:pt x="2629116" y="1500169"/>
                  <a:pt x="2620776" y="1452089"/>
                  <a:pt x="2620262" y="1411833"/>
                </a:cubicBezTo>
                <a:cubicBezTo>
                  <a:pt x="2621909" y="1404935"/>
                  <a:pt x="2627675" y="1382387"/>
                  <a:pt x="2627675" y="1382387"/>
                </a:cubicBezTo>
                <a:cubicBezTo>
                  <a:pt x="2638215" y="1342003"/>
                  <a:pt x="2645846" y="1320020"/>
                  <a:pt x="2654441" y="1313317"/>
                </a:cubicBezTo>
                <a:close/>
                <a:moveTo>
                  <a:pt x="2300789" y="1402361"/>
                </a:moveTo>
                <a:cubicBezTo>
                  <a:pt x="2361534" y="1434689"/>
                  <a:pt x="2418468" y="1491418"/>
                  <a:pt x="2473550" y="1546396"/>
                </a:cubicBezTo>
                <a:lnTo>
                  <a:pt x="2473550" y="1546294"/>
                </a:lnTo>
                <a:cubicBezTo>
                  <a:pt x="2514285" y="1589082"/>
                  <a:pt x="2558163" y="1628761"/>
                  <a:pt x="2604819" y="1665002"/>
                </a:cubicBezTo>
                <a:cubicBezTo>
                  <a:pt x="2599671" y="1666340"/>
                  <a:pt x="2530175" y="1628864"/>
                  <a:pt x="2528528" y="1629276"/>
                </a:cubicBezTo>
                <a:cubicBezTo>
                  <a:pt x="2510099" y="1604259"/>
                  <a:pt x="2476535" y="1580269"/>
                  <a:pt x="2441118" y="1554942"/>
                </a:cubicBezTo>
                <a:cubicBezTo>
                  <a:pt x="2382640" y="1513039"/>
                  <a:pt x="2316747" y="1465886"/>
                  <a:pt x="2300789" y="1402361"/>
                </a:cubicBezTo>
                <a:close/>
                <a:moveTo>
                  <a:pt x="2768313" y="1246074"/>
                </a:moveTo>
                <a:cubicBezTo>
                  <a:pt x="2801568" y="1276961"/>
                  <a:pt x="2761827" y="1343058"/>
                  <a:pt x="2753281" y="1365709"/>
                </a:cubicBezTo>
                <a:cubicBezTo>
                  <a:pt x="2799199" y="1338322"/>
                  <a:pt x="2832145" y="1268620"/>
                  <a:pt x="2838117" y="1288388"/>
                </a:cubicBezTo>
                <a:cubicBezTo>
                  <a:pt x="2876829" y="1308979"/>
                  <a:pt x="2850266" y="1402361"/>
                  <a:pt x="2825144" y="1452398"/>
                </a:cubicBezTo>
                <a:cubicBezTo>
                  <a:pt x="2824311" y="1445293"/>
                  <a:pt x="2819985" y="1439075"/>
                  <a:pt x="2813613" y="1435822"/>
                </a:cubicBezTo>
                <a:cubicBezTo>
                  <a:pt x="2789111" y="1421099"/>
                  <a:pt x="2837087" y="1373328"/>
                  <a:pt x="2812584" y="1342338"/>
                </a:cubicBezTo>
                <a:cubicBezTo>
                  <a:pt x="2788492" y="1393816"/>
                  <a:pt x="2776549" y="1477313"/>
                  <a:pt x="2729086" y="1381461"/>
                </a:cubicBezTo>
                <a:cubicBezTo>
                  <a:pt x="2725380" y="1374459"/>
                  <a:pt x="2660414" y="1241132"/>
                  <a:pt x="2697067" y="1302905"/>
                </a:cubicBezTo>
                <a:cubicBezTo>
                  <a:pt x="2728367" y="1310215"/>
                  <a:pt x="2727748" y="1388770"/>
                  <a:pt x="2739896" y="1383520"/>
                </a:cubicBezTo>
                <a:lnTo>
                  <a:pt x="2739896" y="1383417"/>
                </a:lnTo>
                <a:cubicBezTo>
                  <a:pt x="2753756" y="1374970"/>
                  <a:pt x="2758328" y="1356999"/>
                  <a:pt x="2750192" y="1342955"/>
                </a:cubicBezTo>
                <a:cubicBezTo>
                  <a:pt x="2778093" y="1318864"/>
                  <a:pt x="2757399" y="1274593"/>
                  <a:pt x="2768313" y="1246074"/>
                </a:cubicBezTo>
                <a:close/>
                <a:moveTo>
                  <a:pt x="2575991" y="1285402"/>
                </a:moveTo>
                <a:cubicBezTo>
                  <a:pt x="2618614" y="1306921"/>
                  <a:pt x="2612642" y="1323909"/>
                  <a:pt x="2604304" y="1347176"/>
                </a:cubicBezTo>
                <a:cubicBezTo>
                  <a:pt x="2598126" y="1364884"/>
                  <a:pt x="2600597" y="1430674"/>
                  <a:pt x="2601937" y="1448794"/>
                </a:cubicBezTo>
                <a:cubicBezTo>
                  <a:pt x="2601937" y="1451883"/>
                  <a:pt x="2602451" y="1455590"/>
                  <a:pt x="2602657" y="1458266"/>
                </a:cubicBezTo>
                <a:lnTo>
                  <a:pt x="2600906" y="1457133"/>
                </a:lnTo>
                <a:cubicBezTo>
                  <a:pt x="2595450" y="1452089"/>
                  <a:pt x="2594832" y="1436542"/>
                  <a:pt x="2594317" y="1423466"/>
                </a:cubicBezTo>
                <a:cubicBezTo>
                  <a:pt x="2595276" y="1411387"/>
                  <a:pt x="2593002" y="1399270"/>
                  <a:pt x="2587728" y="1388358"/>
                </a:cubicBezTo>
                <a:lnTo>
                  <a:pt x="2585257" y="1384961"/>
                </a:lnTo>
                <a:lnTo>
                  <a:pt x="2581346" y="1386506"/>
                </a:lnTo>
                <a:cubicBezTo>
                  <a:pt x="2564460" y="1392889"/>
                  <a:pt x="2566828" y="1407097"/>
                  <a:pt x="2568373" y="1416672"/>
                </a:cubicBezTo>
                <a:cubicBezTo>
                  <a:pt x="2569917" y="1426246"/>
                  <a:pt x="2570945" y="1432424"/>
                  <a:pt x="2558077" y="1434586"/>
                </a:cubicBezTo>
                <a:lnTo>
                  <a:pt x="2554782" y="1436440"/>
                </a:lnTo>
                <a:cubicBezTo>
                  <a:pt x="2553546" y="1435513"/>
                  <a:pt x="2544487" y="1423879"/>
                  <a:pt x="2544487" y="1423879"/>
                </a:cubicBezTo>
                <a:cubicBezTo>
                  <a:pt x="2544487" y="1423879"/>
                  <a:pt x="2556944" y="1432424"/>
                  <a:pt x="2557768" y="1432116"/>
                </a:cubicBezTo>
                <a:lnTo>
                  <a:pt x="2557768" y="1432012"/>
                </a:lnTo>
                <a:cubicBezTo>
                  <a:pt x="2564356" y="1429747"/>
                  <a:pt x="2563430" y="1423879"/>
                  <a:pt x="2557767" y="1390830"/>
                </a:cubicBezTo>
                <a:cubicBezTo>
                  <a:pt x="2557174" y="1379740"/>
                  <a:pt x="2557450" y="1368621"/>
                  <a:pt x="2558591" y="1357574"/>
                </a:cubicBezTo>
                <a:cubicBezTo>
                  <a:pt x="2563430" y="1341205"/>
                  <a:pt x="2569608" y="1320819"/>
                  <a:pt x="2562607" y="1308362"/>
                </a:cubicBezTo>
                <a:cubicBezTo>
                  <a:pt x="2560959" y="1305479"/>
                  <a:pt x="2571770" y="1292198"/>
                  <a:pt x="2573932" y="1288388"/>
                </a:cubicBezTo>
                <a:cubicBezTo>
                  <a:pt x="2574552" y="1287349"/>
                  <a:pt x="2575240" y="1286352"/>
                  <a:pt x="2575991" y="1285402"/>
                </a:cubicBezTo>
                <a:close/>
                <a:moveTo>
                  <a:pt x="2241795" y="1342749"/>
                </a:moveTo>
                <a:cubicBezTo>
                  <a:pt x="2287405" y="1413377"/>
                  <a:pt x="2332809" y="1491829"/>
                  <a:pt x="2375638" y="1566782"/>
                </a:cubicBezTo>
                <a:cubicBezTo>
                  <a:pt x="2321276" y="1498414"/>
                  <a:pt x="2276267" y="1423108"/>
                  <a:pt x="2241795" y="1342852"/>
                </a:cubicBezTo>
                <a:close/>
                <a:moveTo>
                  <a:pt x="2805776" y="1148029"/>
                </a:moveTo>
                <a:cubicBezTo>
                  <a:pt x="2807314" y="1147647"/>
                  <a:pt x="2807926" y="1147956"/>
                  <a:pt x="2807952" y="1147956"/>
                </a:cubicBezTo>
                <a:lnTo>
                  <a:pt x="2807952" y="1147853"/>
                </a:lnTo>
                <a:cubicBezTo>
                  <a:pt x="2838838" y="1169782"/>
                  <a:pt x="2746795" y="1270371"/>
                  <a:pt x="2757709" y="1197067"/>
                </a:cubicBezTo>
                <a:cubicBezTo>
                  <a:pt x="2788208" y="1156528"/>
                  <a:pt x="2801163" y="1149172"/>
                  <a:pt x="2805776" y="1148029"/>
                </a:cubicBezTo>
                <a:close/>
                <a:moveTo>
                  <a:pt x="1665749" y="1414840"/>
                </a:moveTo>
                <a:cubicBezTo>
                  <a:pt x="1670517" y="1413011"/>
                  <a:pt x="1669204" y="1480634"/>
                  <a:pt x="1669976" y="1494919"/>
                </a:cubicBezTo>
                <a:cubicBezTo>
                  <a:pt x="1670366" y="1512182"/>
                  <a:pt x="1673853" y="1529234"/>
                  <a:pt x="1680272" y="1545264"/>
                </a:cubicBezTo>
                <a:cubicBezTo>
                  <a:pt x="1668433" y="1552472"/>
                  <a:pt x="1654224" y="1557928"/>
                  <a:pt x="1645988" y="1549074"/>
                </a:cubicBezTo>
                <a:cubicBezTo>
                  <a:pt x="1630338" y="1532909"/>
                  <a:pt x="1645576" y="1527041"/>
                  <a:pt x="1658652" y="1444471"/>
                </a:cubicBezTo>
                <a:lnTo>
                  <a:pt x="1658652" y="1444367"/>
                </a:lnTo>
                <a:cubicBezTo>
                  <a:pt x="1661895" y="1423776"/>
                  <a:pt x="1664160" y="1415449"/>
                  <a:pt x="1665749" y="1414840"/>
                </a:cubicBezTo>
                <a:close/>
                <a:moveTo>
                  <a:pt x="2598950" y="1100802"/>
                </a:moveTo>
                <a:cubicBezTo>
                  <a:pt x="2609245" y="1106053"/>
                  <a:pt x="2616144" y="1123453"/>
                  <a:pt x="2624071" y="1146103"/>
                </a:cubicBezTo>
                <a:cubicBezTo>
                  <a:pt x="2626749" y="1153927"/>
                  <a:pt x="2629425" y="1161547"/>
                  <a:pt x="2632823" y="1169165"/>
                </a:cubicBezTo>
                <a:cubicBezTo>
                  <a:pt x="2639309" y="1180078"/>
                  <a:pt x="2648780" y="1193463"/>
                  <a:pt x="2655988" y="1194903"/>
                </a:cubicBezTo>
                <a:cubicBezTo>
                  <a:pt x="2659371" y="1196175"/>
                  <a:pt x="2663145" y="1195873"/>
                  <a:pt x="2666284" y="1194080"/>
                </a:cubicBezTo>
                <a:cubicBezTo>
                  <a:pt x="2676579" y="1188418"/>
                  <a:pt x="2683683" y="1166694"/>
                  <a:pt x="2687492" y="1151148"/>
                </a:cubicBezTo>
                <a:cubicBezTo>
                  <a:pt x="2715291" y="1176269"/>
                  <a:pt x="2719718" y="1207774"/>
                  <a:pt x="2716835" y="1245455"/>
                </a:cubicBezTo>
                <a:cubicBezTo>
                  <a:pt x="2714539" y="1241125"/>
                  <a:pt x="2711887" y="1236993"/>
                  <a:pt x="2708907" y="1233101"/>
                </a:cubicBezTo>
                <a:cubicBezTo>
                  <a:pt x="2706203" y="1229514"/>
                  <a:pt x="2701103" y="1228800"/>
                  <a:pt x="2697517" y="1231504"/>
                </a:cubicBezTo>
                <a:cubicBezTo>
                  <a:pt x="2695378" y="1233117"/>
                  <a:pt x="2694171" y="1235677"/>
                  <a:pt x="2694287" y="1238352"/>
                </a:cubicBezTo>
                <a:cubicBezTo>
                  <a:pt x="2695373" y="1245412"/>
                  <a:pt x="2692234" y="1252457"/>
                  <a:pt x="2686256" y="1256370"/>
                </a:cubicBezTo>
                <a:cubicBezTo>
                  <a:pt x="2680541" y="1258908"/>
                  <a:pt x="2673880" y="1257991"/>
                  <a:pt x="2669063" y="1254001"/>
                </a:cubicBezTo>
                <a:cubicBezTo>
                  <a:pt x="2665472" y="1251303"/>
                  <a:pt x="2660372" y="1252027"/>
                  <a:pt x="2657674" y="1255618"/>
                </a:cubicBezTo>
                <a:cubicBezTo>
                  <a:pt x="2655979" y="1257874"/>
                  <a:pt x="2655575" y="1260847"/>
                  <a:pt x="2656605" y="1263473"/>
                </a:cubicBezTo>
                <a:cubicBezTo>
                  <a:pt x="2657119" y="1264811"/>
                  <a:pt x="2657429" y="1265738"/>
                  <a:pt x="2657635" y="1266459"/>
                </a:cubicBezTo>
                <a:cubicBezTo>
                  <a:pt x="2656741" y="1267026"/>
                  <a:pt x="2655997" y="1267803"/>
                  <a:pt x="2655473" y="1268724"/>
                </a:cubicBezTo>
                <a:cubicBezTo>
                  <a:pt x="2640132" y="1292198"/>
                  <a:pt x="2631484" y="1294669"/>
                  <a:pt x="2629322" y="1293536"/>
                </a:cubicBezTo>
                <a:cubicBezTo>
                  <a:pt x="2619748" y="1288697"/>
                  <a:pt x="2616041" y="1242675"/>
                  <a:pt x="2628704" y="1210142"/>
                </a:cubicBezTo>
                <a:cubicBezTo>
                  <a:pt x="2630164" y="1206107"/>
                  <a:pt x="2628283" y="1201628"/>
                  <a:pt x="2624381" y="1199846"/>
                </a:cubicBezTo>
                <a:cubicBezTo>
                  <a:pt x="2623336" y="1199403"/>
                  <a:pt x="2622218" y="1199157"/>
                  <a:pt x="2621085" y="1199126"/>
                </a:cubicBezTo>
                <a:cubicBezTo>
                  <a:pt x="2618044" y="1199138"/>
                  <a:pt x="2615264" y="1200846"/>
                  <a:pt x="2613878" y="1203552"/>
                </a:cubicBezTo>
                <a:cubicBezTo>
                  <a:pt x="2609636" y="1210946"/>
                  <a:pt x="2604596" y="1217850"/>
                  <a:pt x="2598847" y="1224143"/>
                </a:cubicBezTo>
                <a:cubicBezTo>
                  <a:pt x="2597303" y="1225997"/>
                  <a:pt x="2595758" y="1227747"/>
                  <a:pt x="2594419" y="1229497"/>
                </a:cubicBezTo>
                <a:cubicBezTo>
                  <a:pt x="2581654" y="1210553"/>
                  <a:pt x="2587007" y="1183784"/>
                  <a:pt x="2592670" y="1155780"/>
                </a:cubicBezTo>
                <a:lnTo>
                  <a:pt x="2592670" y="1155678"/>
                </a:lnTo>
                <a:cubicBezTo>
                  <a:pt x="2597154" y="1137739"/>
                  <a:pt x="2599264" y="1119290"/>
                  <a:pt x="2598950" y="1100802"/>
                </a:cubicBezTo>
                <a:close/>
                <a:moveTo>
                  <a:pt x="2393346" y="1158355"/>
                </a:moveTo>
                <a:cubicBezTo>
                  <a:pt x="2394922" y="1159461"/>
                  <a:pt x="2396777" y="1160103"/>
                  <a:pt x="2398700" y="1160208"/>
                </a:cubicBezTo>
                <a:lnTo>
                  <a:pt x="2423822" y="1172048"/>
                </a:lnTo>
                <a:lnTo>
                  <a:pt x="2467578" y="1259664"/>
                </a:lnTo>
                <a:cubicBezTo>
                  <a:pt x="2467578" y="1259664"/>
                  <a:pt x="2520086" y="1426041"/>
                  <a:pt x="2534191" y="1430364"/>
                </a:cubicBezTo>
                <a:cubicBezTo>
                  <a:pt x="2533881" y="1432630"/>
                  <a:pt x="2533264" y="1434483"/>
                  <a:pt x="2532750" y="1436337"/>
                </a:cubicBezTo>
                <a:lnTo>
                  <a:pt x="2532750" y="1436233"/>
                </a:lnTo>
                <a:cubicBezTo>
                  <a:pt x="2530689" y="1444367"/>
                  <a:pt x="2529867" y="1446529"/>
                  <a:pt x="2524512" y="1445602"/>
                </a:cubicBezTo>
                <a:cubicBezTo>
                  <a:pt x="2514217" y="1423982"/>
                  <a:pt x="2396229" y="1211171"/>
                  <a:pt x="2393346" y="1158355"/>
                </a:cubicBezTo>
                <a:close/>
                <a:moveTo>
                  <a:pt x="2769136" y="957385"/>
                </a:moveTo>
                <a:cubicBezTo>
                  <a:pt x="2812894" y="976122"/>
                  <a:pt x="2801258" y="1052412"/>
                  <a:pt x="2776137" y="1087006"/>
                </a:cubicBezTo>
                <a:cubicBezTo>
                  <a:pt x="2777579" y="1092566"/>
                  <a:pt x="2776137" y="1097301"/>
                  <a:pt x="2767592" y="1099670"/>
                </a:cubicBezTo>
                <a:cubicBezTo>
                  <a:pt x="2766340" y="1100347"/>
                  <a:pt x="2764830" y="1100347"/>
                  <a:pt x="2763577" y="1099670"/>
                </a:cubicBezTo>
                <a:cubicBezTo>
                  <a:pt x="2760592" y="1101728"/>
                  <a:pt x="2772328" y="1117687"/>
                  <a:pt x="2769136" y="1118304"/>
                </a:cubicBezTo>
                <a:cubicBezTo>
                  <a:pt x="2786125" y="1132718"/>
                  <a:pt x="2761518" y="1154751"/>
                  <a:pt x="2744015" y="1168960"/>
                </a:cubicBezTo>
                <a:cubicBezTo>
                  <a:pt x="2754311" y="1137557"/>
                  <a:pt x="2729705" y="983947"/>
                  <a:pt x="2769136" y="957487"/>
                </a:cubicBezTo>
                <a:close/>
                <a:moveTo>
                  <a:pt x="808131" y="1516642"/>
                </a:moveTo>
                <a:cubicBezTo>
                  <a:pt x="822853" y="1510465"/>
                  <a:pt x="1433692" y="1524261"/>
                  <a:pt x="1494745" y="1557825"/>
                </a:cubicBezTo>
                <a:cubicBezTo>
                  <a:pt x="1477242" y="1570076"/>
                  <a:pt x="1419896" y="1570180"/>
                  <a:pt x="1384274" y="1570076"/>
                </a:cubicBezTo>
                <a:cubicBezTo>
                  <a:pt x="1369139" y="1570076"/>
                  <a:pt x="1343606" y="1570694"/>
                  <a:pt x="1343606" y="1570694"/>
                </a:cubicBezTo>
                <a:cubicBezTo>
                  <a:pt x="1298510" y="1567812"/>
                  <a:pt x="1252695" y="1564414"/>
                  <a:pt x="1207395" y="1561119"/>
                </a:cubicBezTo>
                <a:cubicBezTo>
                  <a:pt x="1128531" y="1555250"/>
                  <a:pt x="1054196" y="1549794"/>
                  <a:pt x="985010" y="1546499"/>
                </a:cubicBezTo>
                <a:lnTo>
                  <a:pt x="985009" y="1548558"/>
                </a:lnTo>
                <a:cubicBezTo>
                  <a:pt x="982024" y="1539705"/>
                  <a:pt x="967713" y="1537131"/>
                  <a:pt x="954843" y="1534866"/>
                </a:cubicBezTo>
                <a:close/>
                <a:moveTo>
                  <a:pt x="1627147" y="1234645"/>
                </a:moveTo>
                <a:cubicBezTo>
                  <a:pt x="1657416" y="1300537"/>
                  <a:pt x="1656386" y="1423775"/>
                  <a:pt x="1613763" y="1488638"/>
                </a:cubicBezTo>
                <a:cubicBezTo>
                  <a:pt x="1612115" y="1439734"/>
                  <a:pt x="1621073" y="1286638"/>
                  <a:pt x="1627147" y="1234748"/>
                </a:cubicBezTo>
                <a:close/>
                <a:moveTo>
                  <a:pt x="1735730" y="943844"/>
                </a:moveTo>
                <a:cubicBezTo>
                  <a:pt x="1737774" y="944054"/>
                  <a:pt x="1739662" y="945029"/>
                  <a:pt x="1741017" y="946573"/>
                </a:cubicBezTo>
                <a:cubicBezTo>
                  <a:pt x="1744928" y="951103"/>
                  <a:pt x="1753164" y="960473"/>
                  <a:pt x="1743692" y="1404112"/>
                </a:cubicBezTo>
                <a:lnTo>
                  <a:pt x="1743693" y="1413789"/>
                </a:lnTo>
                <a:cubicBezTo>
                  <a:pt x="1745444" y="1485858"/>
                  <a:pt x="1747194" y="1560193"/>
                  <a:pt x="1745444" y="1582637"/>
                </a:cubicBezTo>
                <a:cubicBezTo>
                  <a:pt x="1745228" y="1585544"/>
                  <a:pt x="1743455" y="1588105"/>
                  <a:pt x="1740810" y="1589329"/>
                </a:cubicBezTo>
                <a:cubicBezTo>
                  <a:pt x="1739718" y="1589856"/>
                  <a:pt x="1738522" y="1590136"/>
                  <a:pt x="1737310" y="1590153"/>
                </a:cubicBezTo>
                <a:cubicBezTo>
                  <a:pt x="1735658" y="1590136"/>
                  <a:pt x="1734047" y="1589635"/>
                  <a:pt x="1732676" y="1588712"/>
                </a:cubicBezTo>
                <a:cubicBezTo>
                  <a:pt x="1659269" y="1538365"/>
                  <a:pt x="1682023" y="1396699"/>
                  <a:pt x="1698702" y="1293330"/>
                </a:cubicBezTo>
                <a:lnTo>
                  <a:pt x="1698701" y="1293227"/>
                </a:lnTo>
                <a:cubicBezTo>
                  <a:pt x="1701070" y="1278401"/>
                  <a:pt x="1711777" y="1141676"/>
                  <a:pt x="1718778" y="1051281"/>
                </a:cubicBezTo>
                <a:cubicBezTo>
                  <a:pt x="1722794" y="998979"/>
                  <a:pt x="1726088" y="957693"/>
                  <a:pt x="1726808" y="951103"/>
                </a:cubicBezTo>
                <a:cubicBezTo>
                  <a:pt x="1727267" y="946635"/>
                  <a:pt x="1731262" y="943385"/>
                  <a:pt x="1735730" y="943844"/>
                </a:cubicBezTo>
                <a:close/>
                <a:moveTo>
                  <a:pt x="1594716" y="939264"/>
                </a:moveTo>
                <a:cubicBezTo>
                  <a:pt x="1617881" y="1113569"/>
                  <a:pt x="1618705" y="1251221"/>
                  <a:pt x="1597290" y="1349956"/>
                </a:cubicBezTo>
                <a:lnTo>
                  <a:pt x="1597290" y="1349853"/>
                </a:lnTo>
                <a:cubicBezTo>
                  <a:pt x="1597805" y="1302184"/>
                  <a:pt x="1595540" y="1250809"/>
                  <a:pt x="1593069" y="1197272"/>
                </a:cubicBezTo>
                <a:cubicBezTo>
                  <a:pt x="1589054" y="1107906"/>
                  <a:pt x="1584935" y="1015760"/>
                  <a:pt x="1594716" y="939264"/>
                </a:cubicBezTo>
                <a:close/>
                <a:moveTo>
                  <a:pt x="1513792" y="661283"/>
                </a:moveTo>
                <a:cubicBezTo>
                  <a:pt x="1517704" y="707510"/>
                  <a:pt x="1523059" y="753119"/>
                  <a:pt x="1529646" y="797597"/>
                </a:cubicBezTo>
                <a:cubicBezTo>
                  <a:pt x="1530256" y="801561"/>
                  <a:pt x="1533667" y="804491"/>
                  <a:pt x="1537678" y="804494"/>
                </a:cubicBezTo>
                <a:cubicBezTo>
                  <a:pt x="1541689" y="804491"/>
                  <a:pt x="1545100" y="801561"/>
                  <a:pt x="1545708" y="797597"/>
                </a:cubicBezTo>
                <a:cubicBezTo>
                  <a:pt x="1546533" y="792036"/>
                  <a:pt x="1547355" y="786374"/>
                  <a:pt x="1548076" y="780609"/>
                </a:cubicBezTo>
                <a:cubicBezTo>
                  <a:pt x="1547562" y="816746"/>
                  <a:pt x="1546533" y="847221"/>
                  <a:pt x="1545502" y="870490"/>
                </a:cubicBezTo>
                <a:lnTo>
                  <a:pt x="1544267" y="870489"/>
                </a:lnTo>
                <a:cubicBezTo>
                  <a:pt x="1531500" y="877182"/>
                  <a:pt x="1528825" y="913215"/>
                  <a:pt x="1533972" y="1008965"/>
                </a:cubicBezTo>
                <a:cubicBezTo>
                  <a:pt x="1531398" y="966753"/>
                  <a:pt x="1529132" y="923718"/>
                  <a:pt x="1526662" y="880167"/>
                </a:cubicBezTo>
                <a:cubicBezTo>
                  <a:pt x="1522750" y="807274"/>
                  <a:pt x="1518734" y="733557"/>
                  <a:pt x="1513792" y="661283"/>
                </a:cubicBezTo>
                <a:close/>
                <a:moveTo>
                  <a:pt x="1135016" y="705451"/>
                </a:moveTo>
                <a:cubicBezTo>
                  <a:pt x="1172919" y="783162"/>
                  <a:pt x="1206601" y="862864"/>
                  <a:pt x="1235914" y="944206"/>
                </a:cubicBezTo>
                <a:cubicBezTo>
                  <a:pt x="1265976" y="1022761"/>
                  <a:pt x="1296760" y="1103376"/>
                  <a:pt x="1332589" y="1174725"/>
                </a:cubicBezTo>
                <a:cubicBezTo>
                  <a:pt x="1265050" y="1052619"/>
                  <a:pt x="1206982" y="915069"/>
                  <a:pt x="1135016" y="705451"/>
                </a:cubicBezTo>
                <a:close/>
                <a:moveTo>
                  <a:pt x="308176" y="823130"/>
                </a:moveTo>
                <a:cubicBezTo>
                  <a:pt x="391055" y="879446"/>
                  <a:pt x="472906" y="942147"/>
                  <a:pt x="552181" y="1003097"/>
                </a:cubicBezTo>
                <a:cubicBezTo>
                  <a:pt x="693540" y="1111715"/>
                  <a:pt x="839636" y="1223835"/>
                  <a:pt x="998702" y="1305788"/>
                </a:cubicBezTo>
                <a:cubicBezTo>
                  <a:pt x="969463" y="1300640"/>
                  <a:pt x="914999" y="1269960"/>
                  <a:pt x="836443" y="1214261"/>
                </a:cubicBezTo>
                <a:lnTo>
                  <a:pt x="827899" y="1208289"/>
                </a:lnTo>
                <a:lnTo>
                  <a:pt x="764786" y="1166076"/>
                </a:lnTo>
                <a:cubicBezTo>
                  <a:pt x="608087" y="1061474"/>
                  <a:pt x="446548" y="953574"/>
                  <a:pt x="308176" y="823130"/>
                </a:cubicBezTo>
                <a:close/>
                <a:moveTo>
                  <a:pt x="1555284" y="71961"/>
                </a:moveTo>
                <a:cubicBezTo>
                  <a:pt x="1557034" y="126013"/>
                  <a:pt x="1557034" y="189846"/>
                  <a:pt x="1557137" y="256252"/>
                </a:cubicBezTo>
                <a:cubicBezTo>
                  <a:pt x="1557136" y="295376"/>
                  <a:pt x="1557137" y="335014"/>
                  <a:pt x="1557754" y="373211"/>
                </a:cubicBezTo>
                <a:cubicBezTo>
                  <a:pt x="1555970" y="345139"/>
                  <a:pt x="1553773" y="317203"/>
                  <a:pt x="1551166" y="289405"/>
                </a:cubicBezTo>
                <a:cubicBezTo>
                  <a:pt x="1550688" y="285181"/>
                  <a:pt x="1547076" y="282015"/>
                  <a:pt x="1542825" y="282095"/>
                </a:cubicBezTo>
                <a:cubicBezTo>
                  <a:pt x="1538531" y="282201"/>
                  <a:pt x="1535060" y="285627"/>
                  <a:pt x="1534898" y="289919"/>
                </a:cubicBezTo>
                <a:cubicBezTo>
                  <a:pt x="1532839" y="347368"/>
                  <a:pt x="1534897" y="412643"/>
                  <a:pt x="1536957" y="481830"/>
                </a:cubicBezTo>
                <a:cubicBezTo>
                  <a:pt x="1539428" y="566459"/>
                  <a:pt x="1542105" y="653458"/>
                  <a:pt x="1536956" y="728925"/>
                </a:cubicBezTo>
                <a:cubicBezTo>
                  <a:pt x="1511321" y="509422"/>
                  <a:pt x="1518117" y="268195"/>
                  <a:pt x="1555284" y="71961"/>
                </a:cubicBezTo>
                <a:close/>
                <a:moveTo>
                  <a:pt x="693540" y="231441"/>
                </a:moveTo>
                <a:cubicBezTo>
                  <a:pt x="691192" y="232894"/>
                  <a:pt x="689784" y="235476"/>
                  <a:pt x="689834" y="238235"/>
                </a:cubicBezTo>
                <a:lnTo>
                  <a:pt x="689834" y="269122"/>
                </a:lnTo>
                <a:cubicBezTo>
                  <a:pt x="689860" y="270334"/>
                  <a:pt x="690141" y="271527"/>
                  <a:pt x="690658" y="272623"/>
                </a:cubicBezTo>
                <a:lnTo>
                  <a:pt x="721338" y="333469"/>
                </a:lnTo>
                <a:cubicBezTo>
                  <a:pt x="786303" y="579638"/>
                  <a:pt x="896363" y="774328"/>
                  <a:pt x="1034016" y="1003303"/>
                </a:cubicBezTo>
                <a:lnTo>
                  <a:pt x="1051313" y="1031924"/>
                </a:lnTo>
                <a:lnTo>
                  <a:pt x="1053268" y="1034190"/>
                </a:lnTo>
                <a:cubicBezTo>
                  <a:pt x="1094451" y="1070224"/>
                  <a:pt x="1128529" y="1114908"/>
                  <a:pt x="1161578" y="1158458"/>
                </a:cubicBezTo>
                <a:cubicBezTo>
                  <a:pt x="1162505" y="1159694"/>
                  <a:pt x="1254239" y="1279740"/>
                  <a:pt x="1270609" y="1279740"/>
                </a:cubicBezTo>
                <a:cubicBezTo>
                  <a:pt x="1274286" y="1279806"/>
                  <a:pt x="1277527" y="1277334"/>
                  <a:pt x="1278434" y="1273769"/>
                </a:cubicBezTo>
                <a:lnTo>
                  <a:pt x="1281831" y="1261620"/>
                </a:lnTo>
                <a:cubicBezTo>
                  <a:pt x="1282343" y="1260048"/>
                  <a:pt x="1282343" y="1258353"/>
                  <a:pt x="1281831" y="1256781"/>
                </a:cubicBezTo>
                <a:cubicBezTo>
                  <a:pt x="1260949" y="1216925"/>
                  <a:pt x="1236846" y="1178843"/>
                  <a:pt x="1209762" y="1142912"/>
                </a:cubicBezTo>
                <a:cubicBezTo>
                  <a:pt x="1194801" y="1125925"/>
                  <a:pt x="1181299" y="1107706"/>
                  <a:pt x="1169403" y="1088448"/>
                </a:cubicBezTo>
                <a:cubicBezTo>
                  <a:pt x="1077978" y="971799"/>
                  <a:pt x="1004673" y="845471"/>
                  <a:pt x="926530" y="711629"/>
                </a:cubicBezTo>
                <a:cubicBezTo>
                  <a:pt x="915411" y="692684"/>
                  <a:pt x="904394" y="673534"/>
                  <a:pt x="893173" y="654487"/>
                </a:cubicBezTo>
                <a:cubicBezTo>
                  <a:pt x="846327" y="574491"/>
                  <a:pt x="804012" y="463915"/>
                  <a:pt x="769625" y="374961"/>
                </a:cubicBezTo>
                <a:cubicBezTo>
                  <a:pt x="733076" y="279521"/>
                  <a:pt x="716293" y="237103"/>
                  <a:pt x="701262" y="230822"/>
                </a:cubicBezTo>
                <a:cubicBezTo>
                  <a:pt x="698756" y="229671"/>
                  <a:pt x="695832" y="229906"/>
                  <a:pt x="693540" y="231441"/>
                </a:cubicBezTo>
                <a:close/>
                <a:moveTo>
                  <a:pt x="233327" y="166165"/>
                </a:moveTo>
                <a:cubicBezTo>
                  <a:pt x="229505" y="168022"/>
                  <a:pt x="227754" y="172508"/>
                  <a:pt x="229311" y="176461"/>
                </a:cubicBezTo>
                <a:cubicBezTo>
                  <a:pt x="343387" y="500155"/>
                  <a:pt x="595835" y="775975"/>
                  <a:pt x="840047" y="1042735"/>
                </a:cubicBezTo>
                <a:lnTo>
                  <a:pt x="870934" y="1075886"/>
                </a:lnTo>
                <a:cubicBezTo>
                  <a:pt x="696938" y="917746"/>
                  <a:pt x="548475" y="720482"/>
                  <a:pt x="404130" y="528880"/>
                </a:cubicBezTo>
                <a:cubicBezTo>
                  <a:pt x="348122" y="454547"/>
                  <a:pt x="290261" y="377741"/>
                  <a:pt x="232503" y="305466"/>
                </a:cubicBezTo>
                <a:cubicBezTo>
                  <a:pt x="229669" y="301980"/>
                  <a:pt x="224546" y="301452"/>
                  <a:pt x="221060" y="304286"/>
                </a:cubicBezTo>
                <a:cubicBezTo>
                  <a:pt x="218176" y="306631"/>
                  <a:pt x="217248" y="310636"/>
                  <a:pt x="218809" y="314011"/>
                </a:cubicBezTo>
                <a:cubicBezTo>
                  <a:pt x="398880" y="697420"/>
                  <a:pt x="707337" y="1058591"/>
                  <a:pt x="1074890" y="1319481"/>
                </a:cubicBezTo>
                <a:cubicBezTo>
                  <a:pt x="711661" y="1122115"/>
                  <a:pt x="428017" y="767636"/>
                  <a:pt x="196160" y="477814"/>
                </a:cubicBezTo>
                <a:cubicBezTo>
                  <a:pt x="156932" y="428807"/>
                  <a:pt x="119972" y="382580"/>
                  <a:pt x="83525" y="338103"/>
                </a:cubicBezTo>
                <a:cubicBezTo>
                  <a:pt x="81408" y="335536"/>
                  <a:pt x="77942" y="334517"/>
                  <a:pt x="74774" y="335529"/>
                </a:cubicBezTo>
                <a:cubicBezTo>
                  <a:pt x="69818" y="336993"/>
                  <a:pt x="65942" y="340869"/>
                  <a:pt x="64478" y="345825"/>
                </a:cubicBezTo>
                <a:cubicBezTo>
                  <a:pt x="51712" y="387315"/>
                  <a:pt x="211912" y="580359"/>
                  <a:pt x="438415" y="848456"/>
                </a:cubicBezTo>
                <a:cubicBezTo>
                  <a:pt x="467860" y="883359"/>
                  <a:pt x="496380" y="916922"/>
                  <a:pt x="521913" y="947501"/>
                </a:cubicBezTo>
                <a:cubicBezTo>
                  <a:pt x="461168" y="901479"/>
                  <a:pt x="401454" y="851648"/>
                  <a:pt x="343387" y="803362"/>
                </a:cubicBezTo>
                <a:cubicBezTo>
                  <a:pt x="252271" y="727071"/>
                  <a:pt x="158065" y="648310"/>
                  <a:pt x="59331" y="584477"/>
                </a:cubicBezTo>
                <a:cubicBezTo>
                  <a:pt x="56009" y="582371"/>
                  <a:pt x="51650" y="582982"/>
                  <a:pt x="49035" y="585918"/>
                </a:cubicBezTo>
                <a:cubicBezTo>
                  <a:pt x="46586" y="588914"/>
                  <a:pt x="46586" y="593219"/>
                  <a:pt x="49035" y="596214"/>
                </a:cubicBezTo>
                <a:cubicBezTo>
                  <a:pt x="440989" y="1043352"/>
                  <a:pt x="985936" y="1406685"/>
                  <a:pt x="1343606" y="1459811"/>
                </a:cubicBezTo>
                <a:cubicBezTo>
                  <a:pt x="1349062" y="1461355"/>
                  <a:pt x="1352047" y="1465165"/>
                  <a:pt x="1356784" y="1471856"/>
                </a:cubicBezTo>
                <a:lnTo>
                  <a:pt x="1358329" y="1474018"/>
                </a:lnTo>
                <a:cubicBezTo>
                  <a:pt x="1204717" y="1448177"/>
                  <a:pt x="824398" y="1357781"/>
                  <a:pt x="39151" y="853089"/>
                </a:cubicBezTo>
                <a:lnTo>
                  <a:pt x="14853" y="837544"/>
                </a:lnTo>
                <a:cubicBezTo>
                  <a:pt x="12160" y="835796"/>
                  <a:pt x="8692" y="835796"/>
                  <a:pt x="5999" y="837544"/>
                </a:cubicBezTo>
                <a:cubicBezTo>
                  <a:pt x="1505" y="840490"/>
                  <a:pt x="-771" y="845855"/>
                  <a:pt x="234" y="851134"/>
                </a:cubicBezTo>
                <a:cubicBezTo>
                  <a:pt x="10530" y="919908"/>
                  <a:pt x="765404" y="1347176"/>
                  <a:pt x="1236428" y="1489462"/>
                </a:cubicBezTo>
                <a:cubicBezTo>
                  <a:pt x="993966" y="1507376"/>
                  <a:pt x="759741" y="1444779"/>
                  <a:pt x="532826" y="1384035"/>
                </a:cubicBezTo>
                <a:cubicBezTo>
                  <a:pt x="484333" y="1371062"/>
                  <a:pt x="434193" y="1357678"/>
                  <a:pt x="384878" y="1345323"/>
                </a:cubicBezTo>
                <a:cubicBezTo>
                  <a:pt x="382071" y="1344618"/>
                  <a:pt x="379101" y="1345440"/>
                  <a:pt x="377054" y="1347485"/>
                </a:cubicBezTo>
                <a:cubicBezTo>
                  <a:pt x="375062" y="1349564"/>
                  <a:pt x="374284" y="1352521"/>
                  <a:pt x="374994" y="1355310"/>
                </a:cubicBezTo>
                <a:cubicBezTo>
                  <a:pt x="382819" y="1385270"/>
                  <a:pt x="481760" y="1418114"/>
                  <a:pt x="631766" y="1464753"/>
                </a:cubicBezTo>
                <a:cubicBezTo>
                  <a:pt x="696011" y="1484726"/>
                  <a:pt x="756653" y="1503567"/>
                  <a:pt x="771685" y="1514171"/>
                </a:cubicBezTo>
                <a:cubicBezTo>
                  <a:pt x="775349" y="1515773"/>
                  <a:pt x="778805" y="1517813"/>
                  <a:pt x="781979" y="1520246"/>
                </a:cubicBezTo>
                <a:cubicBezTo>
                  <a:pt x="756344" y="1535175"/>
                  <a:pt x="574935" y="1534351"/>
                  <a:pt x="453446" y="1533733"/>
                </a:cubicBezTo>
                <a:cubicBezTo>
                  <a:pt x="256800" y="1532909"/>
                  <a:pt x="206352" y="1534453"/>
                  <a:pt x="198527" y="1547941"/>
                </a:cubicBezTo>
                <a:cubicBezTo>
                  <a:pt x="196688" y="1551127"/>
                  <a:pt x="196689" y="1555052"/>
                  <a:pt x="198527" y="1558237"/>
                </a:cubicBezTo>
                <a:cubicBezTo>
                  <a:pt x="199846" y="1560609"/>
                  <a:pt x="202302" y="1562129"/>
                  <a:pt x="205014" y="1562253"/>
                </a:cubicBezTo>
                <a:cubicBezTo>
                  <a:pt x="516353" y="1580371"/>
                  <a:pt x="749960" y="1579240"/>
                  <a:pt x="937752" y="1578313"/>
                </a:cubicBezTo>
                <a:cubicBezTo>
                  <a:pt x="1076023" y="1577695"/>
                  <a:pt x="1189481" y="1577181"/>
                  <a:pt x="1291510" y="1584490"/>
                </a:cubicBezTo>
                <a:lnTo>
                  <a:pt x="1281214" y="1586344"/>
                </a:lnTo>
                <a:cubicBezTo>
                  <a:pt x="1245591" y="1593035"/>
                  <a:pt x="1209144" y="1600037"/>
                  <a:pt x="1190510" y="1609611"/>
                </a:cubicBezTo>
                <a:cubicBezTo>
                  <a:pt x="1188198" y="1610830"/>
                  <a:pt x="1186624" y="1613095"/>
                  <a:pt x="1186288" y="1615686"/>
                </a:cubicBezTo>
                <a:cubicBezTo>
                  <a:pt x="986759" y="1627938"/>
                  <a:pt x="757580" y="1628967"/>
                  <a:pt x="645357" y="1592933"/>
                </a:cubicBezTo>
                <a:cubicBezTo>
                  <a:pt x="641069" y="1591596"/>
                  <a:pt x="636508" y="1593989"/>
                  <a:pt x="635171" y="1598277"/>
                </a:cubicBezTo>
                <a:cubicBezTo>
                  <a:pt x="634176" y="1601469"/>
                  <a:pt x="635235" y="1604944"/>
                  <a:pt x="637841" y="1607038"/>
                </a:cubicBezTo>
                <a:cubicBezTo>
                  <a:pt x="776831" y="1717818"/>
                  <a:pt x="1004572" y="1689402"/>
                  <a:pt x="1208630" y="1660679"/>
                </a:cubicBezTo>
                <a:cubicBezTo>
                  <a:pt x="879994" y="1732748"/>
                  <a:pt x="477641" y="1770018"/>
                  <a:pt x="296336" y="1765693"/>
                </a:cubicBezTo>
                <a:cubicBezTo>
                  <a:pt x="293151" y="1765676"/>
                  <a:pt x="290235" y="1767474"/>
                  <a:pt x="288821" y="1770326"/>
                </a:cubicBezTo>
                <a:cubicBezTo>
                  <a:pt x="285701" y="1776112"/>
                  <a:pt x="286223" y="1783182"/>
                  <a:pt x="290158" y="1788447"/>
                </a:cubicBezTo>
                <a:cubicBezTo>
                  <a:pt x="323516" y="1833232"/>
                  <a:pt x="703631" y="1785769"/>
                  <a:pt x="1306130" y="1694756"/>
                </a:cubicBezTo>
                <a:cubicBezTo>
                  <a:pt x="1369447" y="1685284"/>
                  <a:pt x="1424221" y="1676945"/>
                  <a:pt x="1464991" y="1671179"/>
                </a:cubicBezTo>
                <a:cubicBezTo>
                  <a:pt x="1354519" y="1718540"/>
                  <a:pt x="1221911" y="1765693"/>
                  <a:pt x="1082612" y="1815318"/>
                </a:cubicBezTo>
                <a:cubicBezTo>
                  <a:pt x="798453" y="1916318"/>
                  <a:pt x="476406" y="2030805"/>
                  <a:pt x="197189" y="2194712"/>
                </a:cubicBezTo>
                <a:cubicBezTo>
                  <a:pt x="193639" y="2196811"/>
                  <a:pt x="192223" y="2201237"/>
                  <a:pt x="193894" y="2205007"/>
                </a:cubicBezTo>
                <a:cubicBezTo>
                  <a:pt x="195519" y="2209070"/>
                  <a:pt x="200097" y="2211084"/>
                  <a:pt x="204190" y="2209537"/>
                </a:cubicBezTo>
                <a:cubicBezTo>
                  <a:pt x="489482" y="2122334"/>
                  <a:pt x="762727" y="2008052"/>
                  <a:pt x="1027016" y="1897683"/>
                </a:cubicBezTo>
                <a:cubicBezTo>
                  <a:pt x="1152312" y="1845279"/>
                  <a:pt x="1281111" y="1791432"/>
                  <a:pt x="1411557" y="1740263"/>
                </a:cubicBezTo>
                <a:cubicBezTo>
                  <a:pt x="1287391" y="1812332"/>
                  <a:pt x="1135428" y="1885123"/>
                  <a:pt x="987687" y="1956472"/>
                </a:cubicBezTo>
                <a:cubicBezTo>
                  <a:pt x="792070" y="2050264"/>
                  <a:pt x="590482" y="2147249"/>
                  <a:pt x="450254" y="2242483"/>
                </a:cubicBezTo>
                <a:cubicBezTo>
                  <a:pt x="446551" y="2245023"/>
                  <a:pt x="445607" y="2250086"/>
                  <a:pt x="448146" y="2253790"/>
                </a:cubicBezTo>
                <a:cubicBezTo>
                  <a:pt x="450050" y="2256567"/>
                  <a:pt x="453467" y="2257883"/>
                  <a:pt x="456741" y="2257104"/>
                </a:cubicBezTo>
                <a:cubicBezTo>
                  <a:pt x="588731" y="2223951"/>
                  <a:pt x="755932" y="2127379"/>
                  <a:pt x="932605" y="2025349"/>
                </a:cubicBezTo>
                <a:cubicBezTo>
                  <a:pt x="1185054" y="1879563"/>
                  <a:pt x="1534897" y="1721834"/>
                  <a:pt x="1600482" y="1713804"/>
                </a:cubicBezTo>
                <a:cubicBezTo>
                  <a:pt x="1601098" y="1713804"/>
                  <a:pt x="1695407" y="1724100"/>
                  <a:pt x="1695921" y="1723584"/>
                </a:cubicBezTo>
                <a:cubicBezTo>
                  <a:pt x="1716513" y="1727600"/>
                  <a:pt x="1906055" y="1767237"/>
                  <a:pt x="1929426" y="1782887"/>
                </a:cubicBezTo>
                <a:cubicBezTo>
                  <a:pt x="1932927" y="1793182"/>
                  <a:pt x="1957636" y="1852589"/>
                  <a:pt x="1961960" y="1860001"/>
                </a:cubicBezTo>
                <a:cubicBezTo>
                  <a:pt x="1971741" y="1876268"/>
                  <a:pt x="1991612" y="1909626"/>
                  <a:pt x="2053901" y="2064163"/>
                </a:cubicBezTo>
                <a:cubicBezTo>
                  <a:pt x="2001495" y="2048926"/>
                  <a:pt x="1950944" y="2021540"/>
                  <a:pt x="1902658" y="1994873"/>
                </a:cubicBezTo>
                <a:cubicBezTo>
                  <a:pt x="1836251" y="1958531"/>
                  <a:pt x="1767579" y="1920950"/>
                  <a:pt x="1691700" y="1913127"/>
                </a:cubicBezTo>
                <a:cubicBezTo>
                  <a:pt x="1687235" y="1912635"/>
                  <a:pt x="1683217" y="1915856"/>
                  <a:pt x="1682726" y="1920321"/>
                </a:cubicBezTo>
                <a:cubicBezTo>
                  <a:pt x="1682416" y="1923136"/>
                  <a:pt x="1683592" y="1925910"/>
                  <a:pt x="1685832" y="1927644"/>
                </a:cubicBezTo>
                <a:cubicBezTo>
                  <a:pt x="1790375" y="2006216"/>
                  <a:pt x="1909724" y="2062844"/>
                  <a:pt x="2036707" y="2094124"/>
                </a:cubicBezTo>
                <a:cubicBezTo>
                  <a:pt x="1750591" y="2148382"/>
                  <a:pt x="1285127" y="2226010"/>
                  <a:pt x="1211101" y="2345543"/>
                </a:cubicBezTo>
                <a:cubicBezTo>
                  <a:pt x="1209263" y="2348559"/>
                  <a:pt x="1209553" y="2352410"/>
                  <a:pt x="1211822" y="2355118"/>
                </a:cubicBezTo>
                <a:cubicBezTo>
                  <a:pt x="1214148" y="2357784"/>
                  <a:pt x="1217903" y="2358691"/>
                  <a:pt x="1221191" y="2357382"/>
                </a:cubicBezTo>
                <a:cubicBezTo>
                  <a:pt x="1518117" y="2233835"/>
                  <a:pt x="1811438" y="2157545"/>
                  <a:pt x="2035059" y="2144675"/>
                </a:cubicBezTo>
                <a:cubicBezTo>
                  <a:pt x="1806187" y="2247632"/>
                  <a:pt x="1526661" y="2446852"/>
                  <a:pt x="1368521" y="2622289"/>
                </a:cubicBezTo>
                <a:cubicBezTo>
                  <a:pt x="1366584" y="2624440"/>
                  <a:pt x="1365921" y="2627450"/>
                  <a:pt x="1366771" y="2630216"/>
                </a:cubicBezTo>
                <a:cubicBezTo>
                  <a:pt x="1367615" y="2632951"/>
                  <a:pt x="1369850" y="2635030"/>
                  <a:pt x="1372639" y="2635673"/>
                </a:cubicBezTo>
                <a:cubicBezTo>
                  <a:pt x="1403526" y="2643189"/>
                  <a:pt x="1503805" y="2549808"/>
                  <a:pt x="1693862" y="2410611"/>
                </a:cubicBezTo>
                <a:cubicBezTo>
                  <a:pt x="1833677" y="2308272"/>
                  <a:pt x="2085096" y="2145911"/>
                  <a:pt x="2110731" y="2164443"/>
                </a:cubicBezTo>
                <a:cubicBezTo>
                  <a:pt x="2111485" y="2165931"/>
                  <a:pt x="2111485" y="2167690"/>
                  <a:pt x="2110731" y="2169178"/>
                </a:cubicBezTo>
                <a:cubicBezTo>
                  <a:pt x="2106717" y="2179474"/>
                  <a:pt x="2077478" y="2187813"/>
                  <a:pt x="2056165" y="2194094"/>
                </a:cubicBezTo>
                <a:cubicBezTo>
                  <a:pt x="2027028" y="2202742"/>
                  <a:pt x="2005717" y="2209022"/>
                  <a:pt x="2006334" y="2223951"/>
                </a:cubicBezTo>
                <a:cubicBezTo>
                  <a:pt x="2004912" y="2229003"/>
                  <a:pt x="2006153" y="2234432"/>
                  <a:pt x="2009628" y="2238365"/>
                </a:cubicBezTo>
                <a:cubicBezTo>
                  <a:pt x="2015497" y="2243925"/>
                  <a:pt x="2023425" y="2241968"/>
                  <a:pt x="2035574" y="2238879"/>
                </a:cubicBezTo>
                <a:cubicBezTo>
                  <a:pt x="2047123" y="2235709"/>
                  <a:pt x="2058947" y="2233640"/>
                  <a:pt x="2070888" y="2232702"/>
                </a:cubicBezTo>
                <a:cubicBezTo>
                  <a:pt x="2070276" y="2237910"/>
                  <a:pt x="2072422" y="2243060"/>
                  <a:pt x="2076550" y="2246292"/>
                </a:cubicBezTo>
                <a:cubicBezTo>
                  <a:pt x="2088288" y="2254838"/>
                  <a:pt x="2108467" y="2243101"/>
                  <a:pt x="2149340" y="2213758"/>
                </a:cubicBezTo>
                <a:cubicBezTo>
                  <a:pt x="2154693" y="2210053"/>
                  <a:pt x="2160460" y="2205830"/>
                  <a:pt x="2163651" y="2203463"/>
                </a:cubicBezTo>
                <a:cubicBezTo>
                  <a:pt x="2173947" y="2208920"/>
                  <a:pt x="2181463" y="2211906"/>
                  <a:pt x="2187125" y="2207170"/>
                </a:cubicBezTo>
                <a:cubicBezTo>
                  <a:pt x="2192788" y="2202433"/>
                  <a:pt x="2190729" y="2194711"/>
                  <a:pt x="2188052" y="2186579"/>
                </a:cubicBezTo>
                <a:cubicBezTo>
                  <a:pt x="2184757" y="2176283"/>
                  <a:pt x="2180227" y="2162898"/>
                  <a:pt x="2188052" y="2153529"/>
                </a:cubicBezTo>
                <a:cubicBezTo>
                  <a:pt x="2195876" y="2144161"/>
                  <a:pt x="2213996" y="2136541"/>
                  <a:pt x="2263210" y="2138600"/>
                </a:cubicBezTo>
                <a:cubicBezTo>
                  <a:pt x="2235823" y="2149514"/>
                  <a:pt x="2218527" y="2161869"/>
                  <a:pt x="2216056" y="2173194"/>
                </a:cubicBezTo>
                <a:cubicBezTo>
                  <a:pt x="2214878" y="2177980"/>
                  <a:pt x="2216610" y="2183014"/>
                  <a:pt x="2220483" y="2186063"/>
                </a:cubicBezTo>
                <a:cubicBezTo>
                  <a:pt x="2230058" y="2194094"/>
                  <a:pt x="2252400" y="2190491"/>
                  <a:pt x="2274227" y="2184211"/>
                </a:cubicBezTo>
                <a:cubicBezTo>
                  <a:pt x="2256002" y="2200684"/>
                  <a:pt x="2256724" y="2203772"/>
                  <a:pt x="2260430" y="2209022"/>
                </a:cubicBezTo>
                <a:cubicBezTo>
                  <a:pt x="2266608" y="2217671"/>
                  <a:pt x="2270726" y="2215200"/>
                  <a:pt x="2340735" y="2173708"/>
                </a:cubicBezTo>
                <a:cubicBezTo>
                  <a:pt x="2396024" y="2140969"/>
                  <a:pt x="2478697" y="2091962"/>
                  <a:pt x="2537382" y="2068076"/>
                </a:cubicBezTo>
                <a:cubicBezTo>
                  <a:pt x="2326220" y="2198006"/>
                  <a:pt x="1867447" y="2495859"/>
                  <a:pt x="1780037" y="2626407"/>
                </a:cubicBezTo>
                <a:cubicBezTo>
                  <a:pt x="1777885" y="2629630"/>
                  <a:pt x="1778271" y="2633916"/>
                  <a:pt x="1780964" y="2636703"/>
                </a:cubicBezTo>
                <a:cubicBezTo>
                  <a:pt x="1783742" y="2639390"/>
                  <a:pt x="1788003" y="2639817"/>
                  <a:pt x="1791259" y="2637732"/>
                </a:cubicBezTo>
                <a:cubicBezTo>
                  <a:pt x="1874859" y="2582342"/>
                  <a:pt x="1962784" y="2514185"/>
                  <a:pt x="2055958" y="2441189"/>
                </a:cubicBezTo>
                <a:cubicBezTo>
                  <a:pt x="2240457" y="2297050"/>
                  <a:pt x="2431132" y="2148999"/>
                  <a:pt x="2614290" y="2080842"/>
                </a:cubicBezTo>
                <a:cubicBezTo>
                  <a:pt x="2566828" y="2213758"/>
                  <a:pt x="2268976" y="2435732"/>
                  <a:pt x="2123087" y="2544145"/>
                </a:cubicBezTo>
                <a:cubicBezTo>
                  <a:pt x="2074183" y="2580591"/>
                  <a:pt x="2041854" y="2604683"/>
                  <a:pt x="2031662" y="2615287"/>
                </a:cubicBezTo>
                <a:cubicBezTo>
                  <a:pt x="2029471" y="2617556"/>
                  <a:pt x="2028789" y="2620886"/>
                  <a:pt x="2029911" y="2623833"/>
                </a:cubicBezTo>
                <a:cubicBezTo>
                  <a:pt x="2031050" y="2626805"/>
                  <a:pt x="2033836" y="2628824"/>
                  <a:pt x="2037015" y="2628981"/>
                </a:cubicBezTo>
                <a:lnTo>
                  <a:pt x="2038148" y="2628981"/>
                </a:lnTo>
                <a:cubicBezTo>
                  <a:pt x="2039077" y="2630122"/>
                  <a:pt x="2040281" y="2631009"/>
                  <a:pt x="2041649" y="2631555"/>
                </a:cubicBezTo>
                <a:cubicBezTo>
                  <a:pt x="2043687" y="2632425"/>
                  <a:pt x="2045992" y="2632425"/>
                  <a:pt x="2048031" y="2631555"/>
                </a:cubicBezTo>
                <a:cubicBezTo>
                  <a:pt x="2198657" y="2562573"/>
                  <a:pt x="2293376" y="2479180"/>
                  <a:pt x="2362460" y="2418332"/>
                </a:cubicBezTo>
                <a:cubicBezTo>
                  <a:pt x="2387169" y="2396609"/>
                  <a:pt x="2408069" y="2378180"/>
                  <a:pt x="2426705" y="2364692"/>
                </a:cubicBezTo>
                <a:cubicBezTo>
                  <a:pt x="2392625" y="2459412"/>
                  <a:pt x="2307687" y="2628157"/>
                  <a:pt x="2277418" y="2678914"/>
                </a:cubicBezTo>
                <a:cubicBezTo>
                  <a:pt x="2275274" y="2682862"/>
                  <a:pt x="2276737" y="2687801"/>
                  <a:pt x="2280684" y="2689944"/>
                </a:cubicBezTo>
                <a:cubicBezTo>
                  <a:pt x="2283528" y="2691488"/>
                  <a:pt x="2287015" y="2691199"/>
                  <a:pt x="2289567" y="2689211"/>
                </a:cubicBezTo>
                <a:cubicBezTo>
                  <a:pt x="2295436" y="2684268"/>
                  <a:pt x="2301407" y="2679429"/>
                  <a:pt x="2307173" y="2674487"/>
                </a:cubicBezTo>
                <a:cubicBezTo>
                  <a:pt x="2246634" y="2738115"/>
                  <a:pt x="2191449" y="2800815"/>
                  <a:pt x="2149238" y="2867325"/>
                </a:cubicBezTo>
                <a:cubicBezTo>
                  <a:pt x="2147150" y="2870631"/>
                  <a:pt x="2147713" y="2874956"/>
                  <a:pt x="2150575" y="2877621"/>
                </a:cubicBezTo>
                <a:cubicBezTo>
                  <a:pt x="2156584" y="2883742"/>
                  <a:pt x="2164982" y="2886905"/>
                  <a:pt x="2173535" y="2886269"/>
                </a:cubicBezTo>
                <a:cubicBezTo>
                  <a:pt x="2196906" y="2884313"/>
                  <a:pt x="2219660" y="2854661"/>
                  <a:pt x="2245605" y="2820273"/>
                </a:cubicBezTo>
                <a:cubicBezTo>
                  <a:pt x="2238740" y="2841895"/>
                  <a:pt x="2231637" y="2864338"/>
                  <a:pt x="2224293" y="2887607"/>
                </a:cubicBezTo>
                <a:cubicBezTo>
                  <a:pt x="2180124" y="3025671"/>
                  <a:pt x="2130088" y="3182164"/>
                  <a:pt x="2117425" y="3348748"/>
                </a:cubicBezTo>
                <a:cubicBezTo>
                  <a:pt x="2117127" y="3352845"/>
                  <a:pt x="2119894" y="3356534"/>
                  <a:pt x="2123910" y="3357396"/>
                </a:cubicBezTo>
                <a:lnTo>
                  <a:pt x="2126897" y="3357396"/>
                </a:lnTo>
                <a:cubicBezTo>
                  <a:pt x="2130398" y="3357399"/>
                  <a:pt x="2133509" y="3355159"/>
                  <a:pt x="2134618" y="3351836"/>
                </a:cubicBezTo>
                <a:cubicBezTo>
                  <a:pt x="2155209" y="3289342"/>
                  <a:pt x="2174770" y="3224170"/>
                  <a:pt x="2193405" y="3161161"/>
                </a:cubicBezTo>
                <a:cubicBezTo>
                  <a:pt x="2268255" y="2908198"/>
                  <a:pt x="2345575" y="2646380"/>
                  <a:pt x="2554885" y="2464972"/>
                </a:cubicBezTo>
                <a:cubicBezTo>
                  <a:pt x="2602554" y="2428525"/>
                  <a:pt x="2650531" y="2337923"/>
                  <a:pt x="2688728" y="2265236"/>
                </a:cubicBezTo>
                <a:lnTo>
                  <a:pt x="2691507" y="2259883"/>
                </a:lnTo>
                <a:cubicBezTo>
                  <a:pt x="2651972" y="2383018"/>
                  <a:pt x="2605642" y="2509243"/>
                  <a:pt x="2591228" y="2523245"/>
                </a:cubicBezTo>
                <a:cubicBezTo>
                  <a:pt x="2586814" y="2523679"/>
                  <a:pt x="2583588" y="2527609"/>
                  <a:pt x="2584022" y="2532023"/>
                </a:cubicBezTo>
                <a:cubicBezTo>
                  <a:pt x="2584298" y="2534820"/>
                  <a:pt x="2586016" y="2537271"/>
                  <a:pt x="2588551" y="2538483"/>
                </a:cubicBezTo>
                <a:cubicBezTo>
                  <a:pt x="2592518" y="2540402"/>
                  <a:pt x="2597146" y="2540402"/>
                  <a:pt x="2601112" y="2538482"/>
                </a:cubicBezTo>
                <a:cubicBezTo>
                  <a:pt x="2605496" y="2536358"/>
                  <a:pt x="2609388" y="2533343"/>
                  <a:pt x="2612540" y="2529629"/>
                </a:cubicBezTo>
                <a:cubicBezTo>
                  <a:pt x="2559415" y="2623833"/>
                  <a:pt x="2494861" y="2723289"/>
                  <a:pt x="2437000" y="2812346"/>
                </a:cubicBezTo>
                <a:cubicBezTo>
                  <a:pt x="2359268" y="2932084"/>
                  <a:pt x="2292140" y="3035349"/>
                  <a:pt x="2267226" y="3100109"/>
                </a:cubicBezTo>
                <a:cubicBezTo>
                  <a:pt x="2265595" y="3104295"/>
                  <a:pt x="2267669" y="3109009"/>
                  <a:pt x="2271855" y="3110639"/>
                </a:cubicBezTo>
                <a:cubicBezTo>
                  <a:pt x="2275390" y="3112015"/>
                  <a:pt x="2279407" y="3110764"/>
                  <a:pt x="2281537" y="3107624"/>
                </a:cubicBezTo>
                <a:cubicBezTo>
                  <a:pt x="2298832" y="3082812"/>
                  <a:pt x="2318910" y="3054705"/>
                  <a:pt x="2340839" y="3024023"/>
                </a:cubicBezTo>
                <a:cubicBezTo>
                  <a:pt x="2503098" y="2797006"/>
                  <a:pt x="2774490" y="2417200"/>
                  <a:pt x="2756781" y="2176591"/>
                </a:cubicBezTo>
                <a:cubicBezTo>
                  <a:pt x="2756820" y="2175906"/>
                  <a:pt x="2756820" y="2175218"/>
                  <a:pt x="2756782" y="2174532"/>
                </a:cubicBezTo>
                <a:cubicBezTo>
                  <a:pt x="2749780" y="2153941"/>
                  <a:pt x="2750501" y="2140453"/>
                  <a:pt x="2759047" y="2132217"/>
                </a:cubicBezTo>
                <a:cubicBezTo>
                  <a:pt x="2804038" y="2088153"/>
                  <a:pt x="3264870" y="2212935"/>
                  <a:pt x="3492712" y="2296948"/>
                </a:cubicBezTo>
                <a:cubicBezTo>
                  <a:pt x="3758648" y="2395065"/>
                  <a:pt x="3795403" y="2399904"/>
                  <a:pt x="3844205" y="2387754"/>
                </a:cubicBezTo>
                <a:cubicBezTo>
                  <a:pt x="3867781" y="2382092"/>
                  <a:pt x="3861398" y="2341424"/>
                  <a:pt x="3845336" y="2302713"/>
                </a:cubicBezTo>
                <a:cubicBezTo>
                  <a:pt x="3844719" y="2300705"/>
                  <a:pt x="3843194" y="2299104"/>
                  <a:pt x="3841218" y="2298388"/>
                </a:cubicBezTo>
                <a:cubicBezTo>
                  <a:pt x="3643646" y="2260810"/>
                  <a:pt x="3614716" y="2253500"/>
                  <a:pt x="3492299" y="2224878"/>
                </a:cubicBezTo>
                <a:cubicBezTo>
                  <a:pt x="3409421" y="2205522"/>
                  <a:pt x="3232748" y="2114921"/>
                  <a:pt x="3181784" y="2090520"/>
                </a:cubicBezTo>
                <a:cubicBezTo>
                  <a:pt x="3176740" y="2081666"/>
                  <a:pt x="3201244" y="2026791"/>
                  <a:pt x="3227086" y="1968620"/>
                </a:cubicBezTo>
                <a:cubicBezTo>
                  <a:pt x="3319128" y="1762193"/>
                  <a:pt x="3510524" y="1332659"/>
                  <a:pt x="3542337" y="671372"/>
                </a:cubicBezTo>
                <a:cubicBezTo>
                  <a:pt x="3542549" y="666885"/>
                  <a:pt x="3539083" y="663076"/>
                  <a:pt x="3534596" y="662864"/>
                </a:cubicBezTo>
                <a:cubicBezTo>
                  <a:pt x="3530649" y="662678"/>
                  <a:pt x="3527140" y="665355"/>
                  <a:pt x="3526276" y="669210"/>
                </a:cubicBezTo>
                <a:cubicBezTo>
                  <a:pt x="3505685" y="763930"/>
                  <a:pt x="3487462" y="854531"/>
                  <a:pt x="3469857" y="943073"/>
                </a:cubicBezTo>
                <a:cubicBezTo>
                  <a:pt x="3401801" y="1284476"/>
                  <a:pt x="3342911" y="1579342"/>
                  <a:pt x="3175710" y="1935469"/>
                </a:cubicBezTo>
                <a:cubicBezTo>
                  <a:pt x="3142867" y="1991065"/>
                  <a:pt x="3127733" y="2060560"/>
                  <a:pt x="3122379" y="2086196"/>
                </a:cubicBezTo>
                <a:cubicBezTo>
                  <a:pt x="3109818" y="2088872"/>
                  <a:pt x="3053707" y="2067561"/>
                  <a:pt x="3012422" y="2051911"/>
                </a:cubicBezTo>
                <a:cubicBezTo>
                  <a:pt x="2988743" y="2042954"/>
                  <a:pt x="2964547" y="2033792"/>
                  <a:pt x="2941692" y="2025966"/>
                </a:cubicBezTo>
                <a:cubicBezTo>
                  <a:pt x="3032396" y="1960898"/>
                  <a:pt x="3074917" y="1888828"/>
                  <a:pt x="3107348" y="1826849"/>
                </a:cubicBezTo>
                <a:cubicBezTo>
                  <a:pt x="3201244" y="1692389"/>
                  <a:pt x="3401082" y="1120570"/>
                  <a:pt x="3372357" y="1030483"/>
                </a:cubicBezTo>
                <a:cubicBezTo>
                  <a:pt x="3371201" y="1026955"/>
                  <a:pt x="3367828" y="1024636"/>
                  <a:pt x="3364120" y="1024820"/>
                </a:cubicBezTo>
                <a:cubicBezTo>
                  <a:pt x="3360433" y="1025025"/>
                  <a:pt x="3357347" y="1027689"/>
                  <a:pt x="3356604" y="1031307"/>
                </a:cubicBezTo>
                <a:cubicBezTo>
                  <a:pt x="3310789" y="1256781"/>
                  <a:pt x="3148530" y="1641426"/>
                  <a:pt x="3024365" y="1868958"/>
                </a:cubicBezTo>
                <a:cubicBezTo>
                  <a:pt x="2975667" y="1924863"/>
                  <a:pt x="2920275" y="1983446"/>
                  <a:pt x="2896390" y="2002184"/>
                </a:cubicBezTo>
                <a:lnTo>
                  <a:pt x="2896906" y="2001257"/>
                </a:lnTo>
                <a:cubicBezTo>
                  <a:pt x="3045265" y="1805641"/>
                  <a:pt x="3415907" y="861018"/>
                  <a:pt x="3435366" y="796669"/>
                </a:cubicBezTo>
                <a:cubicBezTo>
                  <a:pt x="3441029" y="777726"/>
                  <a:pt x="3444735" y="759194"/>
                  <a:pt x="3448235" y="741382"/>
                </a:cubicBezTo>
                <a:cubicBezTo>
                  <a:pt x="3453280" y="715129"/>
                  <a:pt x="3457810" y="692478"/>
                  <a:pt x="3467283" y="677549"/>
                </a:cubicBezTo>
                <a:cubicBezTo>
                  <a:pt x="3469796" y="673900"/>
                  <a:pt x="3468925" y="668911"/>
                  <a:pt x="3465326" y="666327"/>
                </a:cubicBezTo>
                <a:lnTo>
                  <a:pt x="3456575" y="659841"/>
                </a:lnTo>
                <a:cubicBezTo>
                  <a:pt x="3453114" y="657287"/>
                  <a:pt x="3448270" y="657825"/>
                  <a:pt x="3445456" y="661076"/>
                </a:cubicBezTo>
                <a:cubicBezTo>
                  <a:pt x="3410965" y="701538"/>
                  <a:pt x="3389138" y="762180"/>
                  <a:pt x="3368033" y="820968"/>
                </a:cubicBezTo>
                <a:lnTo>
                  <a:pt x="3363399" y="834043"/>
                </a:lnTo>
                <a:cubicBezTo>
                  <a:pt x="3273003" y="1092051"/>
                  <a:pt x="3044956" y="1711127"/>
                  <a:pt x="2859841" y="1951014"/>
                </a:cubicBezTo>
                <a:cubicBezTo>
                  <a:pt x="2858913" y="1948544"/>
                  <a:pt x="2857987" y="1946072"/>
                  <a:pt x="2857164" y="1943498"/>
                </a:cubicBezTo>
                <a:cubicBezTo>
                  <a:pt x="2859199" y="1943199"/>
                  <a:pt x="2861041" y="1942131"/>
                  <a:pt x="2862312" y="1940513"/>
                </a:cubicBezTo>
                <a:cubicBezTo>
                  <a:pt x="2920173" y="1865972"/>
                  <a:pt x="2945604" y="1778769"/>
                  <a:pt x="2970210" y="1694344"/>
                </a:cubicBezTo>
                <a:cubicBezTo>
                  <a:pt x="2998420" y="1597463"/>
                  <a:pt x="3025086" y="1505935"/>
                  <a:pt x="3097257" y="1436233"/>
                </a:cubicBezTo>
                <a:cubicBezTo>
                  <a:pt x="3099414" y="1434123"/>
                  <a:pt x="3100243" y="1431002"/>
                  <a:pt x="3099419" y="1428100"/>
                </a:cubicBezTo>
                <a:cubicBezTo>
                  <a:pt x="3098587" y="1425202"/>
                  <a:pt x="3096202" y="1423015"/>
                  <a:pt x="3093242" y="1422437"/>
                </a:cubicBezTo>
                <a:cubicBezTo>
                  <a:pt x="3083166" y="1419779"/>
                  <a:pt x="3072435" y="1421499"/>
                  <a:pt x="3063694" y="1427174"/>
                </a:cubicBezTo>
                <a:cubicBezTo>
                  <a:pt x="3055550" y="1433484"/>
                  <a:pt x="3049868" y="1442444"/>
                  <a:pt x="3047633" y="1452501"/>
                </a:cubicBezTo>
                <a:cubicBezTo>
                  <a:pt x="3045374" y="1452861"/>
                  <a:pt x="3043265" y="1453860"/>
                  <a:pt x="3041558" y="1455384"/>
                </a:cubicBezTo>
                <a:cubicBezTo>
                  <a:pt x="3041559" y="1454353"/>
                  <a:pt x="3041558" y="1453222"/>
                  <a:pt x="3041558" y="1452191"/>
                </a:cubicBezTo>
                <a:cubicBezTo>
                  <a:pt x="3040331" y="1444132"/>
                  <a:pt x="3035724" y="1436980"/>
                  <a:pt x="3028895" y="1432527"/>
                </a:cubicBezTo>
                <a:cubicBezTo>
                  <a:pt x="3025160" y="1430033"/>
                  <a:pt x="3020108" y="1431039"/>
                  <a:pt x="3017615" y="1434775"/>
                </a:cubicBezTo>
                <a:cubicBezTo>
                  <a:pt x="3016170" y="1436938"/>
                  <a:pt x="3015847" y="1439662"/>
                  <a:pt x="3016746" y="1442102"/>
                </a:cubicBezTo>
                <a:cubicBezTo>
                  <a:pt x="3021791" y="1456001"/>
                  <a:pt x="3013657" y="1466503"/>
                  <a:pt x="3000170" y="1482461"/>
                </a:cubicBezTo>
                <a:cubicBezTo>
                  <a:pt x="2996875" y="1486373"/>
                  <a:pt x="2993477" y="1490286"/>
                  <a:pt x="2990390" y="1494404"/>
                </a:cubicBezTo>
                <a:lnTo>
                  <a:pt x="3003259" y="1454045"/>
                </a:lnTo>
                <a:cubicBezTo>
                  <a:pt x="3020349" y="1400611"/>
                  <a:pt x="3041352" y="1334512"/>
                  <a:pt x="3046912" y="1323188"/>
                </a:cubicBezTo>
                <a:cubicBezTo>
                  <a:pt x="3048742" y="1321659"/>
                  <a:pt x="3049799" y="1319396"/>
                  <a:pt x="3049795" y="1317010"/>
                </a:cubicBezTo>
                <a:cubicBezTo>
                  <a:pt x="3051545" y="1309288"/>
                  <a:pt x="3072034" y="1267386"/>
                  <a:pt x="3093654" y="1223114"/>
                </a:cubicBezTo>
                <a:cubicBezTo>
                  <a:pt x="3137926" y="1132615"/>
                  <a:pt x="3204847" y="995890"/>
                  <a:pt x="3228732" y="917231"/>
                </a:cubicBezTo>
                <a:cubicBezTo>
                  <a:pt x="3229038" y="916050"/>
                  <a:pt x="3229038" y="914810"/>
                  <a:pt x="3228732" y="913628"/>
                </a:cubicBezTo>
                <a:cubicBezTo>
                  <a:pt x="3226982" y="902817"/>
                  <a:pt x="3221629" y="899832"/>
                  <a:pt x="3217511" y="899317"/>
                </a:cubicBezTo>
                <a:cubicBezTo>
                  <a:pt x="3201346" y="897258"/>
                  <a:pt x="3184771" y="928557"/>
                  <a:pt x="3127630" y="1053752"/>
                </a:cubicBezTo>
                <a:cubicBezTo>
                  <a:pt x="3098184" y="1118408"/>
                  <a:pt x="3067709" y="1185432"/>
                  <a:pt x="3045780" y="1218481"/>
                </a:cubicBezTo>
                <a:cubicBezTo>
                  <a:pt x="3045257" y="1219268"/>
                  <a:pt x="3044875" y="1220139"/>
                  <a:pt x="3044648" y="1221055"/>
                </a:cubicBezTo>
                <a:cubicBezTo>
                  <a:pt x="3020768" y="1270099"/>
                  <a:pt x="2993416" y="1317373"/>
                  <a:pt x="2962797" y="1362518"/>
                </a:cubicBezTo>
                <a:cubicBezTo>
                  <a:pt x="3060708" y="1172048"/>
                  <a:pt x="3125674" y="890155"/>
                  <a:pt x="3138647" y="592920"/>
                </a:cubicBezTo>
                <a:cubicBezTo>
                  <a:pt x="3138767" y="588817"/>
                  <a:pt x="3135885" y="585236"/>
                  <a:pt x="3131851" y="584477"/>
                </a:cubicBezTo>
                <a:cubicBezTo>
                  <a:pt x="3127804" y="583782"/>
                  <a:pt x="3123876" y="586210"/>
                  <a:pt x="3122688" y="590139"/>
                </a:cubicBezTo>
                <a:cubicBezTo>
                  <a:pt x="3095199" y="680843"/>
                  <a:pt x="3080168" y="781638"/>
                  <a:pt x="3064312" y="888713"/>
                </a:cubicBezTo>
                <a:cubicBezTo>
                  <a:pt x="3035793" y="1080005"/>
                  <a:pt x="3006348" y="1277373"/>
                  <a:pt x="2900096" y="1408642"/>
                </a:cubicBezTo>
                <a:cubicBezTo>
                  <a:pt x="2961151" y="1147339"/>
                  <a:pt x="2980917" y="888095"/>
                  <a:pt x="3000170" y="578814"/>
                </a:cubicBezTo>
                <a:cubicBezTo>
                  <a:pt x="3000271" y="577891"/>
                  <a:pt x="3000271" y="576958"/>
                  <a:pt x="3000170" y="576035"/>
                </a:cubicBezTo>
                <a:cubicBezTo>
                  <a:pt x="2999140" y="572637"/>
                  <a:pt x="2995846" y="562238"/>
                  <a:pt x="2987198" y="563062"/>
                </a:cubicBezTo>
                <a:cubicBezTo>
                  <a:pt x="2973299" y="564401"/>
                  <a:pt x="2969180" y="582932"/>
                  <a:pt x="2948794" y="812010"/>
                </a:cubicBezTo>
                <a:cubicBezTo>
                  <a:pt x="2934587" y="972622"/>
                  <a:pt x="2907612" y="1271607"/>
                  <a:pt x="2877961" y="1278092"/>
                </a:cubicBezTo>
                <a:cubicBezTo>
                  <a:pt x="2876005" y="1278092"/>
                  <a:pt x="2858194" y="1270474"/>
                  <a:pt x="2831528" y="1118923"/>
                </a:cubicBezTo>
                <a:cubicBezTo>
                  <a:pt x="2831139" y="1116571"/>
                  <a:pt x="2829699" y="1114523"/>
                  <a:pt x="2827615" y="1113364"/>
                </a:cubicBezTo>
                <a:cubicBezTo>
                  <a:pt x="2815467" y="1106259"/>
                  <a:pt x="2818555" y="1073827"/>
                  <a:pt x="2821438" y="1042528"/>
                </a:cubicBezTo>
                <a:cubicBezTo>
                  <a:pt x="2825968" y="993419"/>
                  <a:pt x="2831116" y="937926"/>
                  <a:pt x="2789934" y="918981"/>
                </a:cubicBezTo>
                <a:cubicBezTo>
                  <a:pt x="2787662" y="917859"/>
                  <a:pt x="2784998" y="917859"/>
                  <a:pt x="2782726" y="918981"/>
                </a:cubicBezTo>
                <a:cubicBezTo>
                  <a:pt x="2773255" y="924232"/>
                  <a:pt x="2768828" y="924232"/>
                  <a:pt x="2767798" y="923511"/>
                </a:cubicBezTo>
                <a:cubicBezTo>
                  <a:pt x="2762650" y="920011"/>
                  <a:pt x="2765637" y="894581"/>
                  <a:pt x="2767798" y="879343"/>
                </a:cubicBezTo>
                <a:cubicBezTo>
                  <a:pt x="2771082" y="862157"/>
                  <a:pt x="2771360" y="844530"/>
                  <a:pt x="2768622" y="827248"/>
                </a:cubicBezTo>
                <a:cubicBezTo>
                  <a:pt x="2767634" y="823469"/>
                  <a:pt x="2764071" y="820948"/>
                  <a:pt x="2760179" y="821276"/>
                </a:cubicBezTo>
                <a:cubicBezTo>
                  <a:pt x="2737426" y="822821"/>
                  <a:pt x="2735366" y="814275"/>
                  <a:pt x="2732381" y="789256"/>
                </a:cubicBezTo>
                <a:cubicBezTo>
                  <a:pt x="2732056" y="786349"/>
                  <a:pt x="2730158" y="783855"/>
                  <a:pt x="2727439" y="782771"/>
                </a:cubicBezTo>
                <a:cubicBezTo>
                  <a:pt x="2724786" y="781545"/>
                  <a:pt x="2721666" y="781945"/>
                  <a:pt x="2719409" y="783800"/>
                </a:cubicBezTo>
                <a:cubicBezTo>
                  <a:pt x="2650531" y="836925"/>
                  <a:pt x="2640132" y="902612"/>
                  <a:pt x="2690170" y="968606"/>
                </a:cubicBezTo>
                <a:cubicBezTo>
                  <a:pt x="2691274" y="970110"/>
                  <a:pt x="2692881" y="971170"/>
                  <a:pt x="2694700" y="971592"/>
                </a:cubicBezTo>
                <a:cubicBezTo>
                  <a:pt x="2698042" y="972563"/>
                  <a:pt x="2701561" y="972773"/>
                  <a:pt x="2704995" y="972210"/>
                </a:cubicBezTo>
                <a:cubicBezTo>
                  <a:pt x="2701180" y="1010683"/>
                  <a:pt x="2691854" y="1048408"/>
                  <a:pt x="2677299" y="1084226"/>
                </a:cubicBezTo>
                <a:cubicBezTo>
                  <a:pt x="2651355" y="1054059"/>
                  <a:pt x="2654753" y="1014216"/>
                  <a:pt x="2658252" y="972107"/>
                </a:cubicBezTo>
                <a:cubicBezTo>
                  <a:pt x="2660930" y="941220"/>
                  <a:pt x="2663607" y="909303"/>
                  <a:pt x="2652899" y="882328"/>
                </a:cubicBezTo>
                <a:cubicBezTo>
                  <a:pt x="2654668" y="880889"/>
                  <a:pt x="2656166" y="879146"/>
                  <a:pt x="2657326" y="877181"/>
                </a:cubicBezTo>
                <a:cubicBezTo>
                  <a:pt x="2662577" y="867607"/>
                  <a:pt x="2658871" y="855767"/>
                  <a:pt x="2654855" y="843205"/>
                </a:cubicBezTo>
                <a:cubicBezTo>
                  <a:pt x="2653302" y="838741"/>
                  <a:pt x="2652097" y="834164"/>
                  <a:pt x="2651251" y="829513"/>
                </a:cubicBezTo>
                <a:lnTo>
                  <a:pt x="2651252" y="824261"/>
                </a:lnTo>
                <a:cubicBezTo>
                  <a:pt x="2651374" y="819922"/>
                  <a:pt x="2648065" y="816251"/>
                  <a:pt x="2643736" y="815922"/>
                </a:cubicBezTo>
                <a:lnTo>
                  <a:pt x="2638588" y="815923"/>
                </a:lnTo>
                <a:cubicBezTo>
                  <a:pt x="2616967" y="814275"/>
                  <a:pt x="2611099" y="827762"/>
                  <a:pt x="2609864" y="831983"/>
                </a:cubicBezTo>
                <a:cubicBezTo>
                  <a:pt x="2605230" y="846912"/>
                  <a:pt x="2616246" y="865960"/>
                  <a:pt x="2625616" y="876358"/>
                </a:cubicBezTo>
                <a:cubicBezTo>
                  <a:pt x="2625616" y="890155"/>
                  <a:pt x="2625616" y="902715"/>
                  <a:pt x="2625616" y="914863"/>
                </a:cubicBezTo>
                <a:cubicBezTo>
                  <a:pt x="2626848" y="932018"/>
                  <a:pt x="2626503" y="949250"/>
                  <a:pt x="2624586" y="966341"/>
                </a:cubicBezTo>
                <a:cubicBezTo>
                  <a:pt x="2615418" y="985628"/>
                  <a:pt x="2610804" y="1006763"/>
                  <a:pt x="2611099" y="1028115"/>
                </a:cubicBezTo>
                <a:cubicBezTo>
                  <a:pt x="2609967" y="1053545"/>
                  <a:pt x="2609452" y="1066414"/>
                  <a:pt x="2581962" y="1072901"/>
                </a:cubicBezTo>
                <a:cubicBezTo>
                  <a:pt x="2579733" y="1073459"/>
                  <a:pt x="2577834" y="1074911"/>
                  <a:pt x="2576712" y="1076917"/>
                </a:cubicBezTo>
                <a:cubicBezTo>
                  <a:pt x="2552517" y="1120982"/>
                  <a:pt x="2553341" y="1163297"/>
                  <a:pt x="2554164" y="1204068"/>
                </a:cubicBezTo>
                <a:cubicBezTo>
                  <a:pt x="2554987" y="1242984"/>
                  <a:pt x="2555709" y="1279843"/>
                  <a:pt x="2534705" y="1315981"/>
                </a:cubicBezTo>
                <a:cubicBezTo>
                  <a:pt x="2459753" y="1149397"/>
                  <a:pt x="2395920" y="752708"/>
                  <a:pt x="2370696" y="520747"/>
                </a:cubicBezTo>
                <a:cubicBezTo>
                  <a:pt x="2370290" y="517100"/>
                  <a:pt x="2367518" y="514160"/>
                  <a:pt x="2363900" y="513540"/>
                </a:cubicBezTo>
                <a:cubicBezTo>
                  <a:pt x="2359031" y="512694"/>
                  <a:pt x="2354058" y="514313"/>
                  <a:pt x="2350619" y="517864"/>
                </a:cubicBezTo>
                <a:cubicBezTo>
                  <a:pt x="2330029" y="538455"/>
                  <a:pt x="2345575" y="639354"/>
                  <a:pt x="2382330" y="849177"/>
                </a:cubicBezTo>
                <a:cubicBezTo>
                  <a:pt x="2402921" y="966753"/>
                  <a:pt x="2424131" y="1088036"/>
                  <a:pt x="2423512" y="1145382"/>
                </a:cubicBezTo>
                <a:cubicBezTo>
                  <a:pt x="2387890" y="1126541"/>
                  <a:pt x="2381404" y="1096169"/>
                  <a:pt x="2375535" y="1069092"/>
                </a:cubicBezTo>
                <a:cubicBezTo>
                  <a:pt x="2371726" y="1051383"/>
                  <a:pt x="2368123" y="1034601"/>
                  <a:pt x="2355973" y="1025232"/>
                </a:cubicBezTo>
                <a:lnTo>
                  <a:pt x="2319116" y="965106"/>
                </a:lnTo>
                <a:cubicBezTo>
                  <a:pt x="2284007" y="876563"/>
                  <a:pt x="2273917" y="806862"/>
                  <a:pt x="2263210" y="733043"/>
                </a:cubicBezTo>
                <a:cubicBezTo>
                  <a:pt x="2257444" y="693199"/>
                  <a:pt x="2251472" y="651913"/>
                  <a:pt x="2241280" y="605789"/>
                </a:cubicBezTo>
                <a:cubicBezTo>
                  <a:pt x="2240732" y="603089"/>
                  <a:pt x="2238822" y="600868"/>
                  <a:pt x="2236235" y="599921"/>
                </a:cubicBezTo>
                <a:cubicBezTo>
                  <a:pt x="2233656" y="598909"/>
                  <a:pt x="2230738" y="599298"/>
                  <a:pt x="2228514" y="600950"/>
                </a:cubicBezTo>
                <a:cubicBezTo>
                  <a:pt x="2199994" y="622262"/>
                  <a:pt x="2216777" y="692787"/>
                  <a:pt x="2234485" y="767430"/>
                </a:cubicBezTo>
                <a:cubicBezTo>
                  <a:pt x="2239530" y="788844"/>
                  <a:pt x="2244781" y="809642"/>
                  <a:pt x="2247766" y="827351"/>
                </a:cubicBezTo>
                <a:cubicBezTo>
                  <a:pt x="2234794" y="801406"/>
                  <a:pt x="2221822" y="768562"/>
                  <a:pt x="2208335" y="734690"/>
                </a:cubicBezTo>
                <a:cubicBezTo>
                  <a:pt x="2182595" y="669519"/>
                  <a:pt x="2155929" y="602083"/>
                  <a:pt x="2124631" y="571710"/>
                </a:cubicBezTo>
                <a:cubicBezTo>
                  <a:pt x="2121914" y="568914"/>
                  <a:pt x="2117595" y="568439"/>
                  <a:pt x="2114335" y="570577"/>
                </a:cubicBezTo>
                <a:cubicBezTo>
                  <a:pt x="2111181" y="572595"/>
                  <a:pt x="2109786" y="576488"/>
                  <a:pt x="2110938" y="580049"/>
                </a:cubicBezTo>
                <a:cubicBezTo>
                  <a:pt x="2196185" y="838161"/>
                  <a:pt x="2318807" y="1087829"/>
                  <a:pt x="2437412" y="1329365"/>
                </a:cubicBezTo>
                <a:cubicBezTo>
                  <a:pt x="2472623" y="1401434"/>
                  <a:pt x="2508863" y="1474842"/>
                  <a:pt x="2543046" y="1546911"/>
                </a:cubicBezTo>
                <a:cubicBezTo>
                  <a:pt x="2487964" y="1496566"/>
                  <a:pt x="2421660" y="1382181"/>
                  <a:pt x="2371417" y="1295698"/>
                </a:cubicBezTo>
                <a:cubicBezTo>
                  <a:pt x="2311187" y="1191816"/>
                  <a:pt x="2295538" y="1167930"/>
                  <a:pt x="2280198" y="1172151"/>
                </a:cubicBezTo>
                <a:cubicBezTo>
                  <a:pt x="2270520" y="1174519"/>
                  <a:pt x="2269902" y="1186667"/>
                  <a:pt x="2269903" y="1190683"/>
                </a:cubicBezTo>
                <a:cubicBezTo>
                  <a:pt x="2269915" y="1191843"/>
                  <a:pt x="2270125" y="1192990"/>
                  <a:pt x="2270520" y="1194080"/>
                </a:cubicBezTo>
                <a:cubicBezTo>
                  <a:pt x="2294920" y="1249636"/>
                  <a:pt x="2322879" y="1303561"/>
                  <a:pt x="2354223" y="1355515"/>
                </a:cubicBezTo>
                <a:cubicBezTo>
                  <a:pt x="2369254" y="1381872"/>
                  <a:pt x="2383565" y="1406994"/>
                  <a:pt x="2396641" y="1431498"/>
                </a:cubicBezTo>
                <a:cubicBezTo>
                  <a:pt x="2330235" y="1390315"/>
                  <a:pt x="2276594" y="1308671"/>
                  <a:pt x="2224498" y="1229806"/>
                </a:cubicBezTo>
                <a:cubicBezTo>
                  <a:pt x="2201082" y="1192781"/>
                  <a:pt x="2175790" y="1156974"/>
                  <a:pt x="2148723" y="1122527"/>
                </a:cubicBezTo>
                <a:cubicBezTo>
                  <a:pt x="2147149" y="1120453"/>
                  <a:pt x="2144625" y="1119327"/>
                  <a:pt x="2142031" y="1119541"/>
                </a:cubicBezTo>
                <a:cubicBezTo>
                  <a:pt x="2139493" y="1119620"/>
                  <a:pt x="2137152" y="1120924"/>
                  <a:pt x="2135751" y="1123041"/>
                </a:cubicBezTo>
                <a:cubicBezTo>
                  <a:pt x="2124014" y="1140028"/>
                  <a:pt x="2185273" y="1245971"/>
                  <a:pt x="2214512" y="1294153"/>
                </a:cubicBezTo>
                <a:cubicBezTo>
                  <a:pt x="2193096" y="1277475"/>
                  <a:pt x="2154694" y="1239175"/>
                  <a:pt x="2093436" y="1162164"/>
                </a:cubicBezTo>
                <a:cubicBezTo>
                  <a:pt x="2028264" y="1079799"/>
                  <a:pt x="1975757" y="1002067"/>
                  <a:pt x="1972256" y="987139"/>
                </a:cubicBezTo>
                <a:cubicBezTo>
                  <a:pt x="1971533" y="983788"/>
                  <a:pt x="1968762" y="981265"/>
                  <a:pt x="1965359" y="980859"/>
                </a:cubicBezTo>
                <a:cubicBezTo>
                  <a:pt x="1962006" y="980444"/>
                  <a:pt x="1958742" y="982117"/>
                  <a:pt x="1957122" y="985080"/>
                </a:cubicBezTo>
                <a:cubicBezTo>
                  <a:pt x="1925204" y="1045103"/>
                  <a:pt x="2029191" y="1153207"/>
                  <a:pt x="2129985" y="1257707"/>
                </a:cubicBezTo>
                <a:cubicBezTo>
                  <a:pt x="2197524" y="1327820"/>
                  <a:pt x="2267328" y="1400302"/>
                  <a:pt x="2261254" y="1428100"/>
                </a:cubicBezTo>
                <a:cubicBezTo>
                  <a:pt x="2260562" y="1431504"/>
                  <a:pt x="2258200" y="1434331"/>
                  <a:pt x="2254974" y="1435616"/>
                </a:cubicBezTo>
                <a:cubicBezTo>
                  <a:pt x="2205966" y="1414098"/>
                  <a:pt x="2109188" y="1325247"/>
                  <a:pt x="2023528" y="1246588"/>
                </a:cubicBezTo>
                <a:cubicBezTo>
                  <a:pt x="1958665" y="1186977"/>
                  <a:pt x="1897303" y="1130660"/>
                  <a:pt x="1858799" y="1105126"/>
                </a:cubicBezTo>
                <a:cubicBezTo>
                  <a:pt x="1855646" y="1102892"/>
                  <a:pt x="1851365" y="1103149"/>
                  <a:pt x="1848502" y="1105744"/>
                </a:cubicBezTo>
                <a:cubicBezTo>
                  <a:pt x="1845674" y="1108113"/>
                  <a:pt x="1844825" y="1112106"/>
                  <a:pt x="1846444" y="1115421"/>
                </a:cubicBezTo>
                <a:cubicBezTo>
                  <a:pt x="1874448" y="1175033"/>
                  <a:pt x="1966387" y="1245867"/>
                  <a:pt x="2055239" y="1314334"/>
                </a:cubicBezTo>
                <a:cubicBezTo>
                  <a:pt x="2127308" y="1369621"/>
                  <a:pt x="2194641" y="1421716"/>
                  <a:pt x="2219350" y="1461046"/>
                </a:cubicBezTo>
                <a:cubicBezTo>
                  <a:pt x="2229646" y="1477828"/>
                  <a:pt x="2218526" y="1535175"/>
                  <a:pt x="2204216" y="1607861"/>
                </a:cubicBezTo>
                <a:cubicBezTo>
                  <a:pt x="2201848" y="1620011"/>
                  <a:pt x="2199275" y="1632777"/>
                  <a:pt x="2196700" y="1646161"/>
                </a:cubicBezTo>
                <a:cubicBezTo>
                  <a:pt x="2193817" y="1651514"/>
                  <a:pt x="2194023" y="1662737"/>
                  <a:pt x="2195671" y="1694653"/>
                </a:cubicBezTo>
                <a:cubicBezTo>
                  <a:pt x="2196906" y="1718951"/>
                  <a:pt x="2199377" y="1768370"/>
                  <a:pt x="2193405" y="1778769"/>
                </a:cubicBezTo>
                <a:cubicBezTo>
                  <a:pt x="2152223" y="1790094"/>
                  <a:pt x="2013130" y="1738204"/>
                  <a:pt x="1978330" y="1739440"/>
                </a:cubicBezTo>
                <a:cubicBezTo>
                  <a:pt x="1943325" y="1733880"/>
                  <a:pt x="1942501" y="1642866"/>
                  <a:pt x="1942398" y="1613112"/>
                </a:cubicBezTo>
                <a:cubicBezTo>
                  <a:pt x="1942431" y="1610169"/>
                  <a:pt x="1940851" y="1607443"/>
                  <a:pt x="1938281" y="1606008"/>
                </a:cubicBezTo>
                <a:cubicBezTo>
                  <a:pt x="1935776" y="1604511"/>
                  <a:pt x="1932651" y="1604512"/>
                  <a:pt x="1930147" y="1606008"/>
                </a:cubicBezTo>
                <a:cubicBezTo>
                  <a:pt x="1901628" y="1622790"/>
                  <a:pt x="1901525" y="1652132"/>
                  <a:pt x="1906982" y="1678078"/>
                </a:cubicBezTo>
                <a:cubicBezTo>
                  <a:pt x="1874144" y="1656012"/>
                  <a:pt x="1838872" y="1637806"/>
                  <a:pt x="1801864" y="1623820"/>
                </a:cubicBezTo>
                <a:lnTo>
                  <a:pt x="1792289" y="1629071"/>
                </a:lnTo>
                <a:cubicBezTo>
                  <a:pt x="1797436" y="1647603"/>
                  <a:pt x="1877742" y="1685285"/>
                  <a:pt x="1915836" y="1702375"/>
                </a:cubicBezTo>
                <a:cubicBezTo>
                  <a:pt x="1915164" y="1704168"/>
                  <a:pt x="1915164" y="1706143"/>
                  <a:pt x="1915836" y="1707935"/>
                </a:cubicBezTo>
                <a:lnTo>
                  <a:pt x="1841296" y="1679519"/>
                </a:lnTo>
                <a:cubicBezTo>
                  <a:pt x="1845825" y="1693521"/>
                  <a:pt x="1876712" y="1700831"/>
                  <a:pt x="1878669" y="1712259"/>
                </a:cubicBezTo>
                <a:cubicBezTo>
                  <a:pt x="1817410" y="1699493"/>
                  <a:pt x="1837487" y="1701963"/>
                  <a:pt x="1832647" y="1696403"/>
                </a:cubicBezTo>
                <a:cubicBezTo>
                  <a:pt x="1830176" y="1665517"/>
                  <a:pt x="1798466" y="1698978"/>
                  <a:pt x="1796716" y="1697845"/>
                </a:cubicBezTo>
                <a:cubicBezTo>
                  <a:pt x="1773858" y="1682504"/>
                  <a:pt x="1748841" y="1692904"/>
                  <a:pt x="1739267" y="1690741"/>
                </a:cubicBezTo>
                <a:cubicBezTo>
                  <a:pt x="1732368" y="1689093"/>
                  <a:pt x="1723102" y="1707626"/>
                  <a:pt x="1681919" y="1690740"/>
                </a:cubicBezTo>
                <a:cubicBezTo>
                  <a:pt x="1638575" y="1681887"/>
                  <a:pt x="1671623" y="1661296"/>
                  <a:pt x="1666786" y="1654604"/>
                </a:cubicBezTo>
                <a:lnTo>
                  <a:pt x="1665858" y="1653368"/>
                </a:lnTo>
                <a:cubicBezTo>
                  <a:pt x="1675238" y="1644133"/>
                  <a:pt x="1679638" y="1630971"/>
                  <a:pt x="1677698" y="1617952"/>
                </a:cubicBezTo>
                <a:cubicBezTo>
                  <a:pt x="1674404" y="1601272"/>
                  <a:pt x="1658446" y="1586446"/>
                  <a:pt x="1633942" y="1576769"/>
                </a:cubicBezTo>
                <a:cubicBezTo>
                  <a:pt x="1632575" y="1575637"/>
                  <a:pt x="1631270" y="1574434"/>
                  <a:pt x="1630029" y="1573165"/>
                </a:cubicBezTo>
                <a:cubicBezTo>
                  <a:pt x="1638974" y="1574993"/>
                  <a:pt x="1647495" y="1578485"/>
                  <a:pt x="1655151" y="1583461"/>
                </a:cubicBezTo>
                <a:cubicBezTo>
                  <a:pt x="1671496" y="1592815"/>
                  <a:pt x="1682820" y="1608970"/>
                  <a:pt x="1686037" y="1627526"/>
                </a:cubicBezTo>
                <a:cubicBezTo>
                  <a:pt x="1686259" y="1630101"/>
                  <a:pt x="1687771" y="1632388"/>
                  <a:pt x="1690053" y="1633601"/>
                </a:cubicBezTo>
                <a:cubicBezTo>
                  <a:pt x="1692344" y="1634791"/>
                  <a:pt x="1695072" y="1634791"/>
                  <a:pt x="1697363" y="1633601"/>
                </a:cubicBezTo>
                <a:cubicBezTo>
                  <a:pt x="1705115" y="1630948"/>
                  <a:pt x="1713646" y="1631892"/>
                  <a:pt x="1720631" y="1636174"/>
                </a:cubicBezTo>
                <a:cubicBezTo>
                  <a:pt x="1735654" y="1643972"/>
                  <a:pt x="1746820" y="1657594"/>
                  <a:pt x="1751518" y="1673856"/>
                </a:cubicBezTo>
                <a:cubicBezTo>
                  <a:pt x="1752302" y="1678001"/>
                  <a:pt x="1756193" y="1680806"/>
                  <a:pt x="1760372" y="1680239"/>
                </a:cubicBezTo>
                <a:cubicBezTo>
                  <a:pt x="1764483" y="1679816"/>
                  <a:pt x="1767600" y="1676341"/>
                  <a:pt x="1767579" y="1672209"/>
                </a:cubicBezTo>
                <a:cubicBezTo>
                  <a:pt x="1767579" y="1255030"/>
                  <a:pt x="1788170" y="616187"/>
                  <a:pt x="1828528" y="254193"/>
                </a:cubicBezTo>
                <a:cubicBezTo>
                  <a:pt x="1828878" y="252878"/>
                  <a:pt x="1828878" y="251494"/>
                  <a:pt x="1828529" y="250178"/>
                </a:cubicBezTo>
                <a:cubicBezTo>
                  <a:pt x="1826984" y="245880"/>
                  <a:pt x="1822792" y="243114"/>
                  <a:pt x="1818234" y="243383"/>
                </a:cubicBezTo>
                <a:cubicBezTo>
                  <a:pt x="1802481" y="245340"/>
                  <a:pt x="1790745" y="302583"/>
                  <a:pt x="1720116" y="823644"/>
                </a:cubicBezTo>
                <a:cubicBezTo>
                  <a:pt x="1699525" y="975917"/>
                  <a:pt x="1679655" y="1121496"/>
                  <a:pt x="1666682" y="1199434"/>
                </a:cubicBezTo>
                <a:cubicBezTo>
                  <a:pt x="1649077" y="1040985"/>
                  <a:pt x="1671006" y="847324"/>
                  <a:pt x="1692318" y="659532"/>
                </a:cubicBezTo>
                <a:cubicBezTo>
                  <a:pt x="1717440" y="438382"/>
                  <a:pt x="1743281" y="209819"/>
                  <a:pt x="1705085" y="36647"/>
                </a:cubicBezTo>
                <a:cubicBezTo>
                  <a:pt x="1704057" y="32274"/>
                  <a:pt x="1699679" y="29562"/>
                  <a:pt x="1695307" y="30589"/>
                </a:cubicBezTo>
                <a:cubicBezTo>
                  <a:pt x="1691176" y="31560"/>
                  <a:pt x="1688486" y="35541"/>
                  <a:pt x="1689127" y="39735"/>
                </a:cubicBezTo>
                <a:cubicBezTo>
                  <a:pt x="1699422" y="100480"/>
                  <a:pt x="1677904" y="285183"/>
                  <a:pt x="1657519" y="463915"/>
                </a:cubicBezTo>
                <a:cubicBezTo>
                  <a:pt x="1641046" y="607230"/>
                  <a:pt x="1625499" y="742720"/>
                  <a:pt x="1626632" y="811496"/>
                </a:cubicBezTo>
                <a:cubicBezTo>
                  <a:pt x="1626734" y="814939"/>
                  <a:pt x="1628942" y="817967"/>
                  <a:pt x="1632192" y="819114"/>
                </a:cubicBezTo>
                <a:cubicBezTo>
                  <a:pt x="1633276" y="819365"/>
                  <a:pt x="1634403" y="819365"/>
                  <a:pt x="1635486" y="819114"/>
                </a:cubicBezTo>
                <a:cubicBezTo>
                  <a:pt x="1633736" y="828277"/>
                  <a:pt x="1631883" y="836925"/>
                  <a:pt x="1630133" y="844957"/>
                </a:cubicBezTo>
                <a:cubicBezTo>
                  <a:pt x="1605217" y="731705"/>
                  <a:pt x="1614175" y="598788"/>
                  <a:pt x="1622823" y="469475"/>
                </a:cubicBezTo>
                <a:cubicBezTo>
                  <a:pt x="1632295" y="326365"/>
                  <a:pt x="1642178" y="178418"/>
                  <a:pt x="1607071" y="55179"/>
                </a:cubicBezTo>
                <a:cubicBezTo>
                  <a:pt x="1605932" y="51475"/>
                  <a:pt x="1602392" y="49044"/>
                  <a:pt x="1598525" y="49311"/>
                </a:cubicBezTo>
                <a:cubicBezTo>
                  <a:pt x="1594614" y="49640"/>
                  <a:pt x="1591496" y="52715"/>
                  <a:pt x="1591113" y="56620"/>
                </a:cubicBezTo>
                <a:cubicBezTo>
                  <a:pt x="1582052" y="143515"/>
                  <a:pt x="1581640" y="238853"/>
                  <a:pt x="1581331" y="331102"/>
                </a:cubicBezTo>
                <a:cubicBezTo>
                  <a:pt x="1581332" y="388139"/>
                  <a:pt x="1581332" y="446515"/>
                  <a:pt x="1578552" y="503142"/>
                </a:cubicBezTo>
                <a:cubicBezTo>
                  <a:pt x="1574742" y="431072"/>
                  <a:pt x="1574640" y="342118"/>
                  <a:pt x="1574433" y="255120"/>
                </a:cubicBezTo>
                <a:cubicBezTo>
                  <a:pt x="1574433" y="160606"/>
                  <a:pt x="1574433" y="71241"/>
                  <a:pt x="1569388" y="7305"/>
                </a:cubicBezTo>
                <a:cubicBezTo>
                  <a:pt x="1568930" y="2837"/>
                  <a:pt x="1564936" y="-415"/>
                  <a:pt x="1560468" y="42"/>
                </a:cubicBezTo>
                <a:cubicBezTo>
                  <a:pt x="1557096" y="388"/>
                  <a:pt x="1554290" y="2790"/>
                  <a:pt x="1553430" y="6070"/>
                </a:cubicBezTo>
                <a:cubicBezTo>
                  <a:pt x="1512866" y="178727"/>
                  <a:pt x="1498143" y="395552"/>
                  <a:pt x="1510806" y="604554"/>
                </a:cubicBezTo>
                <a:cubicBezTo>
                  <a:pt x="1503216" y="493967"/>
                  <a:pt x="1488914" y="383945"/>
                  <a:pt x="1467977" y="275094"/>
                </a:cubicBezTo>
                <a:cubicBezTo>
                  <a:pt x="1467202" y="271067"/>
                  <a:pt x="1463519" y="268271"/>
                  <a:pt x="1459431" y="268607"/>
                </a:cubicBezTo>
                <a:cubicBezTo>
                  <a:pt x="1455356" y="268958"/>
                  <a:pt x="1452155" y="272247"/>
                  <a:pt x="1451916" y="276329"/>
                </a:cubicBezTo>
                <a:cubicBezTo>
                  <a:pt x="1435237" y="573357"/>
                  <a:pt x="1451916" y="685066"/>
                  <a:pt x="1471272" y="814379"/>
                </a:cubicBezTo>
                <a:cubicBezTo>
                  <a:pt x="1475286" y="841250"/>
                  <a:pt x="1479404" y="868636"/>
                  <a:pt x="1483420" y="898699"/>
                </a:cubicBezTo>
                <a:cubicBezTo>
                  <a:pt x="1481152" y="896509"/>
                  <a:pt x="1477822" y="895827"/>
                  <a:pt x="1474875" y="896949"/>
                </a:cubicBezTo>
                <a:cubicBezTo>
                  <a:pt x="1471580" y="898160"/>
                  <a:pt x="1469453" y="901371"/>
                  <a:pt x="1469624" y="904876"/>
                </a:cubicBezTo>
                <a:lnTo>
                  <a:pt x="1475801" y="1056016"/>
                </a:lnTo>
                <a:cubicBezTo>
                  <a:pt x="1475802" y="1058693"/>
                  <a:pt x="1506689" y="1305376"/>
                  <a:pt x="1534486" y="1466709"/>
                </a:cubicBezTo>
                <a:cubicBezTo>
                  <a:pt x="1472713" y="1381357"/>
                  <a:pt x="1420617" y="1307127"/>
                  <a:pt x="1375110" y="1231556"/>
                </a:cubicBezTo>
                <a:cubicBezTo>
                  <a:pt x="1236222" y="827660"/>
                  <a:pt x="1107424" y="530425"/>
                  <a:pt x="1069124" y="524762"/>
                </a:cubicBezTo>
                <a:cubicBezTo>
                  <a:pt x="1064778" y="523997"/>
                  <a:pt x="1060386" y="525851"/>
                  <a:pt x="1057902" y="529499"/>
                </a:cubicBezTo>
                <a:cubicBezTo>
                  <a:pt x="1038341" y="556473"/>
                  <a:pt x="1117205" y="786271"/>
                  <a:pt x="1263815" y="1103376"/>
                </a:cubicBezTo>
                <a:cubicBezTo>
                  <a:pt x="1118647" y="850515"/>
                  <a:pt x="993966" y="628439"/>
                  <a:pt x="925398" y="342015"/>
                </a:cubicBezTo>
                <a:cubicBezTo>
                  <a:pt x="924455" y="338123"/>
                  <a:pt x="920849" y="335472"/>
                  <a:pt x="916853" y="335735"/>
                </a:cubicBezTo>
                <a:cubicBezTo>
                  <a:pt x="907625" y="336303"/>
                  <a:pt x="899447" y="341873"/>
                  <a:pt x="895541" y="350251"/>
                </a:cubicBezTo>
                <a:cubicBezTo>
                  <a:pt x="867948" y="405539"/>
                  <a:pt x="971007" y="639147"/>
                  <a:pt x="1062329" y="825498"/>
                </a:cubicBezTo>
                <a:cubicBezTo>
                  <a:pt x="1155607" y="1015966"/>
                  <a:pt x="1279155" y="1241955"/>
                  <a:pt x="1373669" y="1396183"/>
                </a:cubicBezTo>
                <a:cubicBezTo>
                  <a:pt x="1094555" y="1151354"/>
                  <a:pt x="790216" y="774328"/>
                  <a:pt x="511925" y="327807"/>
                </a:cubicBezTo>
                <a:cubicBezTo>
                  <a:pt x="509576" y="323980"/>
                  <a:pt x="504567" y="322782"/>
                  <a:pt x="500738" y="325133"/>
                </a:cubicBezTo>
                <a:cubicBezTo>
                  <a:pt x="497597" y="327063"/>
                  <a:pt x="496146" y="330864"/>
                  <a:pt x="497204" y="334396"/>
                </a:cubicBezTo>
                <a:cubicBezTo>
                  <a:pt x="590790" y="651502"/>
                  <a:pt x="862492" y="933087"/>
                  <a:pt x="1125236" y="1205406"/>
                </a:cubicBezTo>
                <a:cubicBezTo>
                  <a:pt x="1173934" y="1255854"/>
                  <a:pt x="1220676" y="1304244"/>
                  <a:pt x="1265462" y="1352118"/>
                </a:cubicBezTo>
                <a:cubicBezTo>
                  <a:pt x="875876" y="1078152"/>
                  <a:pt x="581319" y="654487"/>
                  <a:pt x="296026" y="244207"/>
                </a:cubicBezTo>
                <a:lnTo>
                  <a:pt x="243622" y="168740"/>
                </a:lnTo>
                <a:cubicBezTo>
                  <a:pt x="241327" y="165413"/>
                  <a:pt x="236918" y="164311"/>
                  <a:pt x="233327" y="166165"/>
                </a:cubicBezTo>
                <a:close/>
              </a:path>
            </a:pathLst>
          </a:custGeom>
          <a:solidFill>
            <a:srgbClr val="303E35">
              <a:alpha val="819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79"/>
          <p:cNvSpPr txBox="1"/>
          <p:nvPr>
            <p:ph idx="10" type="dt"/>
          </p:nvPr>
        </p:nvSpPr>
        <p:spPr>
          <a:xfrm>
            <a:off x="258792" y="6356354"/>
            <a:ext cx="332260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900"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79"/>
          <p:cNvSpPr txBox="1"/>
          <p:nvPr>
            <p:ph idx="11" type="ftr"/>
          </p:nvPr>
        </p:nvSpPr>
        <p:spPr>
          <a:xfrm>
            <a:off x="3581401" y="6356354"/>
            <a:ext cx="50292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900" cap="none"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79"/>
          <p:cNvSpPr txBox="1"/>
          <p:nvPr>
            <p:ph idx="12" type="sldNum"/>
          </p:nvPr>
        </p:nvSpPr>
        <p:spPr>
          <a:xfrm>
            <a:off x="10518476" y="6356354"/>
            <a:ext cx="141473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losing">
  <p:cSld name="Closing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80"/>
          <p:cNvSpPr txBox="1"/>
          <p:nvPr>
            <p:ph type="title"/>
          </p:nvPr>
        </p:nvSpPr>
        <p:spPr>
          <a:xfrm>
            <a:off x="485777" y="647704"/>
            <a:ext cx="3680395" cy="1403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80"/>
          <p:cNvSpPr txBox="1"/>
          <p:nvPr>
            <p:ph idx="1" type="body"/>
          </p:nvPr>
        </p:nvSpPr>
        <p:spPr>
          <a:xfrm>
            <a:off x="647703" y="2683108"/>
            <a:ext cx="3364359" cy="3673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920"/>
              <a:buNone/>
              <a:defRPr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4pPr>
            <a:lvl5pPr indent="-32003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" name="Google Shape;131;p80"/>
          <p:cNvSpPr txBox="1"/>
          <p:nvPr>
            <p:ph idx="10" type="dt"/>
          </p:nvPr>
        </p:nvSpPr>
        <p:spPr>
          <a:xfrm>
            <a:off x="258792" y="6356354"/>
            <a:ext cx="332260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80"/>
          <p:cNvSpPr/>
          <p:nvPr>
            <p:ph idx="2" type="pic"/>
          </p:nvPr>
        </p:nvSpPr>
        <p:spPr>
          <a:xfrm>
            <a:off x="4575048" y="0"/>
            <a:ext cx="7616952" cy="6858000"/>
          </a:xfrm>
          <a:prstGeom prst="rect">
            <a:avLst/>
          </a:prstGeom>
          <a:solidFill>
            <a:srgbClr val="3CD2C3"/>
          </a:solidFill>
          <a:ln>
            <a:noFill/>
          </a:ln>
        </p:spPr>
      </p:sp>
      <p:sp>
        <p:nvSpPr>
          <p:cNvPr id="133" name="Google Shape;133;p80"/>
          <p:cNvSpPr txBox="1"/>
          <p:nvPr>
            <p:ph idx="11" type="ftr"/>
          </p:nvPr>
        </p:nvSpPr>
        <p:spPr>
          <a:xfrm>
            <a:off x="3581401" y="6356354"/>
            <a:ext cx="50292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80"/>
          <p:cNvSpPr txBox="1"/>
          <p:nvPr>
            <p:ph idx="12" type="sldNum"/>
          </p:nvPr>
        </p:nvSpPr>
        <p:spPr>
          <a:xfrm>
            <a:off x="10518476" y="6356354"/>
            <a:ext cx="141473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cxnSp>
        <p:nvCxnSpPr>
          <p:cNvPr id="135" name="Google Shape;135;p80"/>
          <p:cNvCxnSpPr/>
          <p:nvPr/>
        </p:nvCxnSpPr>
        <p:spPr>
          <a:xfrm>
            <a:off x="1152100" y="2302005"/>
            <a:ext cx="2253019" cy="0"/>
          </a:xfrm>
          <a:prstGeom prst="straightConnector1">
            <a:avLst/>
          </a:prstGeom>
          <a:noFill/>
          <a:ln cap="flat" cmpd="sng" w="19050">
            <a:solidFill>
              <a:srgbClr val="303E35">
                <a:alpha val="8000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1"/>
          <p:cNvSpPr txBox="1"/>
          <p:nvPr>
            <p:ph type="title"/>
          </p:nvPr>
        </p:nvSpPr>
        <p:spPr>
          <a:xfrm>
            <a:off x="831851" y="1709738"/>
            <a:ext cx="10515600" cy="31171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81"/>
          <p:cNvSpPr txBox="1"/>
          <p:nvPr>
            <p:ph idx="1" type="body"/>
          </p:nvPr>
        </p:nvSpPr>
        <p:spPr>
          <a:xfrm>
            <a:off x="831851" y="4826924"/>
            <a:ext cx="10515600" cy="12627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920"/>
              <a:buNone/>
              <a:defRPr sz="2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8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2"/>
          <p:cNvSpPr txBox="1"/>
          <p:nvPr>
            <p:ph idx="1" type="body"/>
          </p:nvPr>
        </p:nvSpPr>
        <p:spPr>
          <a:xfrm>
            <a:off x="838200" y="1811760"/>
            <a:ext cx="5181600" cy="43652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4pPr>
            <a:lvl5pPr indent="-32003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" name="Google Shape;141;p82"/>
          <p:cNvSpPr txBox="1"/>
          <p:nvPr>
            <p:ph idx="2" type="body"/>
          </p:nvPr>
        </p:nvSpPr>
        <p:spPr>
          <a:xfrm>
            <a:off x="6172200" y="1811760"/>
            <a:ext cx="5181600" cy="43652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4pPr>
            <a:lvl5pPr indent="-32003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" name="Google Shape;142;p82"/>
          <p:cNvSpPr txBox="1"/>
          <p:nvPr>
            <p:ph type="title"/>
          </p:nvPr>
        </p:nvSpPr>
        <p:spPr>
          <a:xfrm>
            <a:off x="838200" y="662427"/>
            <a:ext cx="10515600" cy="8197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143" name="Google Shape;143;p82"/>
          <p:cNvCxnSpPr/>
          <p:nvPr/>
        </p:nvCxnSpPr>
        <p:spPr>
          <a:xfrm>
            <a:off x="838200" y="1655523"/>
            <a:ext cx="10515600" cy="0"/>
          </a:xfrm>
          <a:prstGeom prst="straightConnector1">
            <a:avLst/>
          </a:prstGeom>
          <a:noFill/>
          <a:ln cap="flat" cmpd="sng" w="19050">
            <a:solidFill>
              <a:schemeClr val="accent1">
                <a:alpha val="49803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3"/>
          <p:cNvSpPr txBox="1"/>
          <p:nvPr>
            <p:ph type="title"/>
          </p:nvPr>
        </p:nvSpPr>
        <p:spPr>
          <a:xfrm>
            <a:off x="839788" y="647698"/>
            <a:ext cx="4061821" cy="155855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83"/>
          <p:cNvSpPr txBox="1"/>
          <p:nvPr>
            <p:ph idx="1" type="body"/>
          </p:nvPr>
        </p:nvSpPr>
        <p:spPr>
          <a:xfrm>
            <a:off x="5183188" y="647703"/>
            <a:ext cx="6172200" cy="52133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116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560"/>
              <a:buChar char="•"/>
              <a:defRPr sz="32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/>
            </a:lvl2pPr>
            <a:lvl3pPr indent="-3810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400"/>
              <a:buChar char="•"/>
              <a:defRPr sz="24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  <a:defRPr sz="2000"/>
            </a:lvl4pPr>
            <a:lvl5pPr indent="-3302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47" name="Google Shape;147;p83"/>
          <p:cNvSpPr txBox="1"/>
          <p:nvPr>
            <p:ph idx="2" type="body"/>
          </p:nvPr>
        </p:nvSpPr>
        <p:spPr>
          <a:xfrm>
            <a:off x="839788" y="2206256"/>
            <a:ext cx="4061821" cy="36627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28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8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84"/>
          <p:cNvSpPr/>
          <p:nvPr>
            <p:ph idx="2" type="pic"/>
          </p:nvPr>
        </p:nvSpPr>
        <p:spPr>
          <a:xfrm>
            <a:off x="5183188" y="867985"/>
            <a:ext cx="6172200" cy="4993066"/>
          </a:xfrm>
          <a:prstGeom prst="rect">
            <a:avLst/>
          </a:prstGeom>
          <a:noFill/>
          <a:ln>
            <a:noFill/>
          </a:ln>
        </p:spPr>
      </p:sp>
      <p:sp>
        <p:nvSpPr>
          <p:cNvPr id="151" name="Google Shape;151;p8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28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8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type="title">
  <p:cSld name="TITLE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67"/>
          <p:cNvSpPr txBox="1"/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67"/>
          <p:cNvSpPr txBox="1"/>
          <p:nvPr>
            <p:ph idx="1" type="subTitle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161" name="Google Shape;161;p67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67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67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物件" type="obj">
  <p:cSld name="OBJECT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68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68"/>
          <p:cNvSpPr txBox="1"/>
          <p:nvPr>
            <p:ph idx="1"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67" name="Google Shape;167;p68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68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68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章節標題" type="secHead">
  <p:cSld name="SECTION_HEADER"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85"/>
          <p:cNvSpPr txBox="1"/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85"/>
          <p:cNvSpPr txBox="1"/>
          <p:nvPr>
            <p:ph idx="1" type="body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173" name="Google Shape;173;p85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p85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85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兩項物件" type="twoObj">
  <p:cSld name="TWO_OBJECTS"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86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86"/>
          <p:cNvSpPr txBox="1"/>
          <p:nvPr>
            <p:ph idx="1" type="body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179" name="Google Shape;179;p86"/>
          <p:cNvSpPr txBox="1"/>
          <p:nvPr>
            <p:ph idx="2" type="body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180" name="Google Shape;180;p86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86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86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對" type="twoTxTwoObj">
  <p:cSld name="TWO_OBJECTS_WITH_TEXT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87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87"/>
          <p:cNvSpPr txBox="1"/>
          <p:nvPr>
            <p:ph idx="1" type="body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186" name="Google Shape;186;p87"/>
          <p:cNvSpPr txBox="1"/>
          <p:nvPr>
            <p:ph idx="2" type="body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187" name="Google Shape;187;p87"/>
          <p:cNvSpPr txBox="1"/>
          <p:nvPr>
            <p:ph idx="3" type="body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188" name="Google Shape;188;p87"/>
          <p:cNvSpPr txBox="1"/>
          <p:nvPr>
            <p:ph idx="4" type="body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189" name="Google Shape;189;p87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0" name="Google Shape;190;p87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87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只有標題" type="titleOnly">
  <p:cSld name="TITLE_ONLY"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88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4" name="Google Shape;194;p88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88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88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89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89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89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內容" type="objTx">
  <p:cSld name="OBJECT_WITH_CAPTION_TEXT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90"/>
          <p:cNvSpPr txBox="1"/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90"/>
          <p:cNvSpPr txBox="1"/>
          <p:nvPr>
            <p:ph idx="1" type="body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204" name="Google Shape;204;p90"/>
          <p:cNvSpPr txBox="1"/>
          <p:nvPr>
            <p:ph idx="2" type="body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205" name="Google Shape;205;p90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90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p90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圖片" type="picTx">
  <p:cSld name="PICTURE_WITH_CAPTION_TEXT"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1"/>
          <p:cNvSpPr txBox="1"/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0" name="Google Shape;210;p91"/>
          <p:cNvSpPr/>
          <p:nvPr>
            <p:ph idx="2" type="pic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11" name="Google Shape;211;p91"/>
          <p:cNvSpPr txBox="1"/>
          <p:nvPr>
            <p:ph idx="1" type="body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212" name="Google Shape;212;p91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3" name="Google Shape;213;p91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4" name="Google Shape;214;p91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直排文字" type="vertTx">
  <p:cSld name="VERTICAL_TEXT"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92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7" name="Google Shape;217;p92"/>
          <p:cNvSpPr txBox="1"/>
          <p:nvPr>
            <p:ph idx="1" type="body"/>
          </p:nvPr>
        </p:nvSpPr>
        <p:spPr>
          <a:xfrm rot="5400000">
            <a:off x="3833019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18" name="Google Shape;218;p92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9" name="Google Shape;219;p92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0" name="Google Shape;220;p92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直排標題及文字" type="vertTitleAndTx">
  <p:cSld name="VERTICAL_TITLE_AND_VERTICAL_TEXT"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93"/>
          <p:cNvSpPr txBox="1"/>
          <p:nvPr>
            <p:ph type="title"/>
          </p:nvPr>
        </p:nvSpPr>
        <p:spPr>
          <a:xfrm rot="5400000">
            <a:off x="7285038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93"/>
          <p:cNvSpPr txBox="1"/>
          <p:nvPr>
            <p:ph idx="1" type="body"/>
          </p:nvPr>
        </p:nvSpPr>
        <p:spPr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24" name="Google Shape;224;p93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" name="Google Shape;225;p93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6" name="Google Shape;226;p93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69"/>
          <p:cNvSpPr/>
          <p:nvPr/>
        </p:nvSpPr>
        <p:spPr>
          <a:xfrm>
            <a:off x="1777" y="0"/>
            <a:ext cx="4386195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69"/>
          <p:cNvSpPr txBox="1"/>
          <p:nvPr>
            <p:ph type="ctrTitle"/>
          </p:nvPr>
        </p:nvSpPr>
        <p:spPr>
          <a:xfrm>
            <a:off x="684363" y="428903"/>
            <a:ext cx="3071005" cy="305139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  <a:defRPr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69"/>
          <p:cNvSpPr txBox="1"/>
          <p:nvPr>
            <p:ph idx="1" type="subTitle"/>
          </p:nvPr>
        </p:nvSpPr>
        <p:spPr>
          <a:xfrm>
            <a:off x="744878" y="5116533"/>
            <a:ext cx="2948684" cy="95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280"/>
              <a:buNone/>
              <a:defRPr sz="1600" cap="none">
                <a:solidFill>
                  <a:schemeClr val="lt2"/>
                </a:solidFill>
              </a:defRPr>
            </a:lvl1pPr>
            <a:lvl2pPr lvl="1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2pPr>
            <a:lvl3pPr lvl="2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3pPr>
            <a:lvl4pPr lvl="3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4pPr>
            <a:lvl5pPr lvl="4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69"/>
          <p:cNvSpPr/>
          <p:nvPr/>
        </p:nvSpPr>
        <p:spPr>
          <a:xfrm flipH="1" rot="-8052435">
            <a:off x="1747479" y="3853642"/>
            <a:ext cx="1044472" cy="908544"/>
          </a:xfrm>
          <a:custGeom>
            <a:rect b="b" l="l" r="r" t="t"/>
            <a:pathLst>
              <a:path extrusionOk="0" h="3357396" w="3859699">
                <a:moveTo>
                  <a:pt x="2669063" y="2093712"/>
                </a:moveTo>
                <a:cubicBezTo>
                  <a:pt x="2686571" y="2096503"/>
                  <a:pt x="2703658" y="2101484"/>
                  <a:pt x="2719923" y="2108537"/>
                </a:cubicBezTo>
                <a:cubicBezTo>
                  <a:pt x="2707362" y="2117763"/>
                  <a:pt x="2694302" y="2126287"/>
                  <a:pt x="2680800" y="2134071"/>
                </a:cubicBezTo>
                <a:lnTo>
                  <a:pt x="2681005" y="2134071"/>
                </a:lnTo>
                <a:cubicBezTo>
                  <a:pt x="2679618" y="2134895"/>
                  <a:pt x="2678507" y="2136114"/>
                  <a:pt x="2677815" y="2137571"/>
                </a:cubicBezTo>
                <a:cubicBezTo>
                  <a:pt x="2565901" y="2370561"/>
                  <a:pt x="2508451" y="2432026"/>
                  <a:pt x="2466445" y="2477326"/>
                </a:cubicBezTo>
                <a:cubicBezTo>
                  <a:pt x="2457385" y="2487004"/>
                  <a:pt x="2448840" y="2496167"/>
                  <a:pt x="2440500" y="2506155"/>
                </a:cubicBezTo>
                <a:cubicBezTo>
                  <a:pt x="2434941" y="2511095"/>
                  <a:pt x="2422998" y="2523657"/>
                  <a:pt x="2392831" y="2555470"/>
                </a:cubicBezTo>
                <a:lnTo>
                  <a:pt x="2363284" y="2586356"/>
                </a:lnTo>
                <a:cubicBezTo>
                  <a:pt x="2385934" y="2547234"/>
                  <a:pt x="2423203" y="2480724"/>
                  <a:pt x="2459753" y="2414318"/>
                </a:cubicBezTo>
                <a:cubicBezTo>
                  <a:pt x="2515040" y="2313832"/>
                  <a:pt x="2533058" y="2280475"/>
                  <a:pt x="2536867" y="2267296"/>
                </a:cubicBezTo>
                <a:cubicBezTo>
                  <a:pt x="2563122" y="2216745"/>
                  <a:pt x="2633029" y="2125217"/>
                  <a:pt x="2669063" y="2093712"/>
                </a:cubicBezTo>
                <a:close/>
                <a:moveTo>
                  <a:pt x="2772328" y="1912818"/>
                </a:moveTo>
                <a:lnTo>
                  <a:pt x="2772530" y="1912892"/>
                </a:lnTo>
                <a:lnTo>
                  <a:pt x="2772534" y="1912818"/>
                </a:lnTo>
                <a:close/>
                <a:moveTo>
                  <a:pt x="2245215" y="1880963"/>
                </a:moveTo>
                <a:cubicBezTo>
                  <a:pt x="2253069" y="1877903"/>
                  <a:pt x="2263158" y="1875342"/>
                  <a:pt x="2276388" y="1873797"/>
                </a:cubicBezTo>
                <a:cubicBezTo>
                  <a:pt x="2345781" y="1875650"/>
                  <a:pt x="2363181" y="1909729"/>
                  <a:pt x="2393347" y="1926202"/>
                </a:cubicBezTo>
                <a:cubicBezTo>
                  <a:pt x="2421951" y="1940258"/>
                  <a:pt x="2452122" y="1950868"/>
                  <a:pt x="2483227" y="1957809"/>
                </a:cubicBezTo>
                <a:cubicBezTo>
                  <a:pt x="2542632" y="1974488"/>
                  <a:pt x="2562504" y="1990446"/>
                  <a:pt x="2601318" y="2019583"/>
                </a:cubicBezTo>
                <a:cubicBezTo>
                  <a:pt x="2593803" y="2022261"/>
                  <a:pt x="2532029" y="2031629"/>
                  <a:pt x="2524410" y="2034203"/>
                </a:cubicBezTo>
                <a:lnTo>
                  <a:pt x="2524410" y="2034099"/>
                </a:lnTo>
                <a:lnTo>
                  <a:pt x="2520086" y="2035644"/>
                </a:lnTo>
                <a:cubicBezTo>
                  <a:pt x="2410643" y="2073018"/>
                  <a:pt x="2259504" y="2115538"/>
                  <a:pt x="2152738" y="2108846"/>
                </a:cubicBezTo>
                <a:cubicBezTo>
                  <a:pt x="2153458" y="2103493"/>
                  <a:pt x="2154488" y="2097109"/>
                  <a:pt x="2155724" y="2089696"/>
                </a:cubicBezTo>
                <a:cubicBezTo>
                  <a:pt x="2156145" y="2088251"/>
                  <a:pt x="2156420" y="2086769"/>
                  <a:pt x="2156548" y="2085270"/>
                </a:cubicBezTo>
                <a:cubicBezTo>
                  <a:pt x="2167565" y="2025246"/>
                  <a:pt x="2194436" y="1916318"/>
                  <a:pt x="2210496" y="1907979"/>
                </a:cubicBezTo>
                <a:cubicBezTo>
                  <a:pt x="2218219" y="1903808"/>
                  <a:pt x="2221654" y="1890141"/>
                  <a:pt x="2245215" y="1880963"/>
                </a:cubicBezTo>
                <a:close/>
                <a:moveTo>
                  <a:pt x="2934484" y="1597669"/>
                </a:moveTo>
                <a:lnTo>
                  <a:pt x="2934690" y="1597669"/>
                </a:lnTo>
                <a:cubicBezTo>
                  <a:pt x="2932940" y="1624643"/>
                  <a:pt x="2916364" y="1685593"/>
                  <a:pt x="2894640" y="1741808"/>
                </a:cubicBezTo>
                <a:cubicBezTo>
                  <a:pt x="2885786" y="1754573"/>
                  <a:pt x="2858606" y="1827570"/>
                  <a:pt x="2847487" y="1880284"/>
                </a:cubicBezTo>
                <a:cubicBezTo>
                  <a:pt x="2845530" y="1768988"/>
                  <a:pt x="2910186" y="1641631"/>
                  <a:pt x="2934484" y="1597669"/>
                </a:cubicBezTo>
                <a:close/>
                <a:moveTo>
                  <a:pt x="1963298" y="1789167"/>
                </a:moveTo>
                <a:cubicBezTo>
                  <a:pt x="2042987" y="1806360"/>
                  <a:pt x="2104658" y="1817789"/>
                  <a:pt x="2158914" y="1835395"/>
                </a:cubicBezTo>
                <a:cubicBezTo>
                  <a:pt x="2178786" y="1832924"/>
                  <a:pt x="2187949" y="1849191"/>
                  <a:pt x="2170961" y="1901596"/>
                </a:cubicBezTo>
                <a:lnTo>
                  <a:pt x="2147487" y="2055515"/>
                </a:lnTo>
                <a:cubicBezTo>
                  <a:pt x="2152429" y="2112449"/>
                  <a:pt x="2142339" y="2079195"/>
                  <a:pt x="2136059" y="2082592"/>
                </a:cubicBezTo>
                <a:lnTo>
                  <a:pt x="2136059" y="2082489"/>
                </a:lnTo>
                <a:cubicBezTo>
                  <a:pt x="2128337" y="2086711"/>
                  <a:pt x="2109909" y="2109979"/>
                  <a:pt x="2101466" y="2103081"/>
                </a:cubicBezTo>
                <a:cubicBezTo>
                  <a:pt x="2065225" y="2007023"/>
                  <a:pt x="1978536" y="1857119"/>
                  <a:pt x="1963298" y="1789167"/>
                </a:cubicBezTo>
                <a:close/>
                <a:moveTo>
                  <a:pt x="2803936" y="1468253"/>
                </a:moveTo>
                <a:cubicBezTo>
                  <a:pt x="2803832" y="1469385"/>
                  <a:pt x="2803832" y="1470724"/>
                  <a:pt x="2803833" y="1471753"/>
                </a:cubicBezTo>
                <a:lnTo>
                  <a:pt x="2805377" y="1469694"/>
                </a:lnTo>
                <a:close/>
                <a:moveTo>
                  <a:pt x="2801053" y="1431703"/>
                </a:moveTo>
                <a:cubicBezTo>
                  <a:pt x="2802906" y="1459707"/>
                  <a:pt x="2811349" y="1467224"/>
                  <a:pt x="2818041" y="1465370"/>
                </a:cubicBezTo>
                <a:cubicBezTo>
                  <a:pt x="2801156" y="1493477"/>
                  <a:pt x="2788184" y="1495330"/>
                  <a:pt x="2801053" y="1431703"/>
                </a:cubicBezTo>
                <a:close/>
                <a:moveTo>
                  <a:pt x="3002126" y="1352736"/>
                </a:moveTo>
                <a:cubicBezTo>
                  <a:pt x="3005421" y="1512420"/>
                  <a:pt x="2780564" y="1684255"/>
                  <a:pt x="2821644" y="1933718"/>
                </a:cubicBezTo>
                <a:cubicBezTo>
                  <a:pt x="2821373" y="2112990"/>
                  <a:pt x="2790678" y="1942276"/>
                  <a:pt x="2777006" y="1914522"/>
                </a:cubicBezTo>
                <a:lnTo>
                  <a:pt x="2772530" y="1912892"/>
                </a:lnTo>
                <a:lnTo>
                  <a:pt x="2771823" y="1925735"/>
                </a:lnTo>
                <a:cubicBezTo>
                  <a:pt x="2775291" y="1961371"/>
                  <a:pt x="2807295" y="2025039"/>
                  <a:pt x="2713335" y="1897477"/>
                </a:cubicBezTo>
                <a:cubicBezTo>
                  <a:pt x="2637662" y="1826540"/>
                  <a:pt x="2394170" y="1614657"/>
                  <a:pt x="2393347" y="1575224"/>
                </a:cubicBezTo>
                <a:cubicBezTo>
                  <a:pt x="2393346" y="1558340"/>
                  <a:pt x="2468093" y="1609611"/>
                  <a:pt x="2550149" y="1660060"/>
                </a:cubicBezTo>
                <a:lnTo>
                  <a:pt x="2548295" y="1657487"/>
                </a:lnTo>
                <a:cubicBezTo>
                  <a:pt x="2645486" y="1715759"/>
                  <a:pt x="2809702" y="2061692"/>
                  <a:pt x="2734337" y="1748705"/>
                </a:cubicBezTo>
                <a:cubicBezTo>
                  <a:pt x="2783654" y="1709068"/>
                  <a:pt x="2695626" y="1744484"/>
                  <a:pt x="2700568" y="1686932"/>
                </a:cubicBezTo>
                <a:cubicBezTo>
                  <a:pt x="2673181" y="1677769"/>
                  <a:pt x="2633028" y="1691874"/>
                  <a:pt x="2555194" y="1586755"/>
                </a:cubicBezTo>
                <a:cubicBezTo>
                  <a:pt x="2581035" y="1590462"/>
                  <a:pt x="2704892" y="1734703"/>
                  <a:pt x="2683476" y="1653676"/>
                </a:cubicBezTo>
                <a:cubicBezTo>
                  <a:pt x="2698920" y="1674268"/>
                  <a:pt x="2708290" y="1706391"/>
                  <a:pt x="2746075" y="1691359"/>
                </a:cubicBezTo>
                <a:cubicBezTo>
                  <a:pt x="2705510" y="1629585"/>
                  <a:pt x="2681521" y="1608273"/>
                  <a:pt x="2681315" y="1518804"/>
                </a:cubicBezTo>
                <a:cubicBezTo>
                  <a:pt x="2690478" y="1502434"/>
                  <a:pt x="2706230" y="1476077"/>
                  <a:pt x="2706230" y="1476077"/>
                </a:cubicBezTo>
                <a:cubicBezTo>
                  <a:pt x="2706662" y="1476475"/>
                  <a:pt x="2707042" y="1476924"/>
                  <a:pt x="2707362" y="1477416"/>
                </a:cubicBezTo>
                <a:cubicBezTo>
                  <a:pt x="2780667" y="1377857"/>
                  <a:pt x="2777477" y="1552162"/>
                  <a:pt x="2786640" y="1636895"/>
                </a:cubicBezTo>
                <a:cubicBezTo>
                  <a:pt x="2810216" y="1586550"/>
                  <a:pt x="2909363" y="1485138"/>
                  <a:pt x="2807230" y="1544235"/>
                </a:cubicBezTo>
                <a:cubicBezTo>
                  <a:pt x="2896082" y="1455074"/>
                  <a:pt x="2854900" y="1578828"/>
                  <a:pt x="2794875" y="1632263"/>
                </a:cubicBezTo>
                <a:cubicBezTo>
                  <a:pt x="2772122" y="1659443"/>
                  <a:pt x="2763989" y="1668708"/>
                  <a:pt x="2756164" y="1691771"/>
                </a:cubicBezTo>
                <a:cubicBezTo>
                  <a:pt x="2771252" y="1683318"/>
                  <a:pt x="2785461" y="1673385"/>
                  <a:pt x="2798582" y="1662119"/>
                </a:cubicBezTo>
                <a:cubicBezTo>
                  <a:pt x="2803936" y="1709891"/>
                  <a:pt x="2849339" y="1638543"/>
                  <a:pt x="2865298" y="1627733"/>
                </a:cubicBezTo>
                <a:cubicBezTo>
                  <a:pt x="2846148" y="1570797"/>
                  <a:pt x="2968253" y="1394434"/>
                  <a:pt x="3002126" y="1352736"/>
                </a:cubicBezTo>
                <a:close/>
                <a:moveTo>
                  <a:pt x="1695510" y="1723996"/>
                </a:moveTo>
                <a:cubicBezTo>
                  <a:pt x="1609129" y="1823349"/>
                  <a:pt x="1164256" y="2129232"/>
                  <a:pt x="1075096" y="2194506"/>
                </a:cubicBezTo>
                <a:cubicBezTo>
                  <a:pt x="982436" y="2262251"/>
                  <a:pt x="886892" y="2332262"/>
                  <a:pt x="797115" y="2390123"/>
                </a:cubicBezTo>
                <a:lnTo>
                  <a:pt x="802673" y="2399697"/>
                </a:lnTo>
                <a:cubicBezTo>
                  <a:pt x="982023" y="2307860"/>
                  <a:pt x="1633531" y="1853103"/>
                  <a:pt x="1710232" y="1728629"/>
                </a:cubicBezTo>
                <a:cubicBezTo>
                  <a:pt x="1705084" y="1728629"/>
                  <a:pt x="1700761" y="1724201"/>
                  <a:pt x="1695510" y="1723996"/>
                </a:cubicBezTo>
                <a:close/>
                <a:moveTo>
                  <a:pt x="2541294" y="1460737"/>
                </a:moveTo>
                <a:cubicBezTo>
                  <a:pt x="2585462" y="1462384"/>
                  <a:pt x="2636940" y="1511598"/>
                  <a:pt x="2655267" y="1557516"/>
                </a:cubicBezTo>
                <a:cubicBezTo>
                  <a:pt x="2659591" y="1568326"/>
                  <a:pt x="2664739" y="1586344"/>
                  <a:pt x="2658047" y="1599213"/>
                </a:cubicBezTo>
                <a:cubicBezTo>
                  <a:pt x="2652946" y="1590876"/>
                  <a:pt x="2646631" y="1583346"/>
                  <a:pt x="2639309" y="1576872"/>
                </a:cubicBezTo>
                <a:cubicBezTo>
                  <a:pt x="2638382" y="1576254"/>
                  <a:pt x="2622528" y="1574194"/>
                  <a:pt x="2622528" y="1574194"/>
                </a:cubicBezTo>
                <a:cubicBezTo>
                  <a:pt x="2616906" y="1562654"/>
                  <a:pt x="2607645" y="1553284"/>
                  <a:pt x="2596171" y="1547529"/>
                </a:cubicBezTo>
                <a:lnTo>
                  <a:pt x="2582992" y="1539498"/>
                </a:lnTo>
                <a:lnTo>
                  <a:pt x="2588140" y="1554016"/>
                </a:lnTo>
                <a:cubicBezTo>
                  <a:pt x="2592463" y="1566370"/>
                  <a:pt x="2624483" y="1583152"/>
                  <a:pt x="2624483" y="1583152"/>
                </a:cubicBezTo>
                <a:cubicBezTo>
                  <a:pt x="2619156" y="1586628"/>
                  <a:pt x="2612468" y="1587282"/>
                  <a:pt x="2606569" y="1584903"/>
                </a:cubicBezTo>
                <a:cubicBezTo>
                  <a:pt x="2576197" y="1573680"/>
                  <a:pt x="2546339" y="1499551"/>
                  <a:pt x="2541294" y="1460840"/>
                </a:cubicBezTo>
                <a:close/>
                <a:moveTo>
                  <a:pt x="2263004" y="1472885"/>
                </a:moveTo>
                <a:cubicBezTo>
                  <a:pt x="2272373" y="1472062"/>
                  <a:pt x="2307069" y="1486992"/>
                  <a:pt x="2408173" y="1662017"/>
                </a:cubicBezTo>
                <a:lnTo>
                  <a:pt x="2410437" y="1664487"/>
                </a:lnTo>
                <a:cubicBezTo>
                  <a:pt x="2459444" y="1705052"/>
                  <a:pt x="2507525" y="1764869"/>
                  <a:pt x="2558488" y="1828085"/>
                </a:cubicBezTo>
                <a:cubicBezTo>
                  <a:pt x="2596951" y="1877631"/>
                  <a:pt x="2637948" y="1925158"/>
                  <a:pt x="2681315" y="1970473"/>
                </a:cubicBezTo>
                <a:cubicBezTo>
                  <a:pt x="2586697" y="1934541"/>
                  <a:pt x="2460988" y="1915906"/>
                  <a:pt x="2384287" y="1873900"/>
                </a:cubicBezTo>
                <a:cubicBezTo>
                  <a:pt x="2380683" y="1871841"/>
                  <a:pt x="2312217" y="1830042"/>
                  <a:pt x="2293891" y="1830041"/>
                </a:cubicBezTo>
                <a:cubicBezTo>
                  <a:pt x="2291170" y="1829987"/>
                  <a:pt x="2288450" y="1830159"/>
                  <a:pt x="2285757" y="1830556"/>
                </a:cubicBezTo>
                <a:cubicBezTo>
                  <a:pt x="2285414" y="1825289"/>
                  <a:pt x="2284233" y="1820110"/>
                  <a:pt x="2282257" y="1815216"/>
                </a:cubicBezTo>
                <a:cubicBezTo>
                  <a:pt x="2281323" y="1812738"/>
                  <a:pt x="2279254" y="1810860"/>
                  <a:pt x="2276698" y="1810171"/>
                </a:cubicBezTo>
                <a:cubicBezTo>
                  <a:pt x="2265269" y="1807288"/>
                  <a:pt x="2256106" y="1805228"/>
                  <a:pt x="2248075" y="1803478"/>
                </a:cubicBezTo>
                <a:cubicBezTo>
                  <a:pt x="2223057" y="1798021"/>
                  <a:pt x="2223057" y="1797301"/>
                  <a:pt x="2223468" y="1792565"/>
                </a:cubicBezTo>
                <a:cubicBezTo>
                  <a:pt x="2223881" y="1787829"/>
                  <a:pt x="2225837" y="1742322"/>
                  <a:pt x="2227278" y="1707009"/>
                </a:cubicBezTo>
                <a:cubicBezTo>
                  <a:pt x="2228307" y="1683843"/>
                  <a:pt x="2229131" y="1664487"/>
                  <a:pt x="2229131" y="1663664"/>
                </a:cubicBezTo>
                <a:cubicBezTo>
                  <a:pt x="2229852" y="1660472"/>
                  <a:pt x="2230470" y="1655118"/>
                  <a:pt x="2231603" y="1645851"/>
                </a:cubicBezTo>
                <a:cubicBezTo>
                  <a:pt x="2247973" y="1510671"/>
                  <a:pt x="2258166" y="1479064"/>
                  <a:pt x="2263004" y="1472885"/>
                </a:cubicBezTo>
                <a:close/>
                <a:moveTo>
                  <a:pt x="2654441" y="1313317"/>
                </a:moveTo>
                <a:cubicBezTo>
                  <a:pt x="2668769" y="1302146"/>
                  <a:pt x="2685780" y="1333419"/>
                  <a:pt x="2723424" y="1392683"/>
                </a:cubicBezTo>
                <a:cubicBezTo>
                  <a:pt x="2723633" y="1404583"/>
                  <a:pt x="2720026" y="1416237"/>
                  <a:pt x="2713128" y="1425937"/>
                </a:cubicBezTo>
                <a:cubicBezTo>
                  <a:pt x="2710952" y="1432938"/>
                  <a:pt x="2704598" y="1437807"/>
                  <a:pt x="2697274" y="1438087"/>
                </a:cubicBezTo>
                <a:cubicBezTo>
                  <a:pt x="2689346" y="1439939"/>
                  <a:pt x="2681314" y="1435513"/>
                  <a:pt x="2675446" y="1420276"/>
                </a:cubicBezTo>
                <a:cubicBezTo>
                  <a:pt x="2676991" y="1425218"/>
                  <a:pt x="2671933" y="1444580"/>
                  <a:pt x="2676387" y="1450651"/>
                </a:cubicBezTo>
                <a:lnTo>
                  <a:pt x="2684546" y="1451260"/>
                </a:lnTo>
                <a:lnTo>
                  <a:pt x="2684610" y="1451162"/>
                </a:lnTo>
                <a:lnTo>
                  <a:pt x="2684609" y="1451265"/>
                </a:lnTo>
                <a:lnTo>
                  <a:pt x="2684546" y="1451260"/>
                </a:lnTo>
                <a:lnTo>
                  <a:pt x="2667146" y="1477957"/>
                </a:lnTo>
                <a:cubicBezTo>
                  <a:pt x="2664765" y="1488149"/>
                  <a:pt x="2666901" y="1499706"/>
                  <a:pt x="2676784" y="1512936"/>
                </a:cubicBezTo>
                <a:cubicBezTo>
                  <a:pt x="2629116" y="1500169"/>
                  <a:pt x="2620776" y="1452089"/>
                  <a:pt x="2620262" y="1411833"/>
                </a:cubicBezTo>
                <a:cubicBezTo>
                  <a:pt x="2621909" y="1404935"/>
                  <a:pt x="2627675" y="1382387"/>
                  <a:pt x="2627675" y="1382387"/>
                </a:cubicBezTo>
                <a:cubicBezTo>
                  <a:pt x="2638215" y="1342003"/>
                  <a:pt x="2645846" y="1320020"/>
                  <a:pt x="2654441" y="1313317"/>
                </a:cubicBezTo>
                <a:close/>
                <a:moveTo>
                  <a:pt x="2300789" y="1402361"/>
                </a:moveTo>
                <a:cubicBezTo>
                  <a:pt x="2361534" y="1434689"/>
                  <a:pt x="2418468" y="1491418"/>
                  <a:pt x="2473550" y="1546396"/>
                </a:cubicBezTo>
                <a:lnTo>
                  <a:pt x="2473550" y="1546294"/>
                </a:lnTo>
                <a:cubicBezTo>
                  <a:pt x="2514285" y="1589082"/>
                  <a:pt x="2558163" y="1628761"/>
                  <a:pt x="2604819" y="1665002"/>
                </a:cubicBezTo>
                <a:cubicBezTo>
                  <a:pt x="2599671" y="1666340"/>
                  <a:pt x="2530175" y="1628864"/>
                  <a:pt x="2528528" y="1629276"/>
                </a:cubicBezTo>
                <a:cubicBezTo>
                  <a:pt x="2510099" y="1604259"/>
                  <a:pt x="2476535" y="1580269"/>
                  <a:pt x="2441118" y="1554942"/>
                </a:cubicBezTo>
                <a:cubicBezTo>
                  <a:pt x="2382640" y="1513039"/>
                  <a:pt x="2316747" y="1465886"/>
                  <a:pt x="2300789" y="1402361"/>
                </a:cubicBezTo>
                <a:close/>
                <a:moveTo>
                  <a:pt x="2768313" y="1246074"/>
                </a:moveTo>
                <a:cubicBezTo>
                  <a:pt x="2801568" y="1276961"/>
                  <a:pt x="2761827" y="1343058"/>
                  <a:pt x="2753281" y="1365709"/>
                </a:cubicBezTo>
                <a:cubicBezTo>
                  <a:pt x="2799199" y="1338322"/>
                  <a:pt x="2832145" y="1268620"/>
                  <a:pt x="2838117" y="1288388"/>
                </a:cubicBezTo>
                <a:cubicBezTo>
                  <a:pt x="2876829" y="1308979"/>
                  <a:pt x="2850266" y="1402361"/>
                  <a:pt x="2825144" y="1452398"/>
                </a:cubicBezTo>
                <a:cubicBezTo>
                  <a:pt x="2824311" y="1445293"/>
                  <a:pt x="2819985" y="1439075"/>
                  <a:pt x="2813613" y="1435822"/>
                </a:cubicBezTo>
                <a:cubicBezTo>
                  <a:pt x="2789111" y="1421099"/>
                  <a:pt x="2837087" y="1373328"/>
                  <a:pt x="2812584" y="1342338"/>
                </a:cubicBezTo>
                <a:cubicBezTo>
                  <a:pt x="2788492" y="1393816"/>
                  <a:pt x="2776549" y="1477313"/>
                  <a:pt x="2729086" y="1381461"/>
                </a:cubicBezTo>
                <a:cubicBezTo>
                  <a:pt x="2725380" y="1374459"/>
                  <a:pt x="2660414" y="1241132"/>
                  <a:pt x="2697067" y="1302905"/>
                </a:cubicBezTo>
                <a:cubicBezTo>
                  <a:pt x="2728367" y="1310215"/>
                  <a:pt x="2727748" y="1388770"/>
                  <a:pt x="2739896" y="1383520"/>
                </a:cubicBezTo>
                <a:lnTo>
                  <a:pt x="2739896" y="1383417"/>
                </a:lnTo>
                <a:cubicBezTo>
                  <a:pt x="2753756" y="1374970"/>
                  <a:pt x="2758328" y="1356999"/>
                  <a:pt x="2750192" y="1342955"/>
                </a:cubicBezTo>
                <a:cubicBezTo>
                  <a:pt x="2778093" y="1318864"/>
                  <a:pt x="2757399" y="1274593"/>
                  <a:pt x="2768313" y="1246074"/>
                </a:cubicBezTo>
                <a:close/>
                <a:moveTo>
                  <a:pt x="2575991" y="1285402"/>
                </a:moveTo>
                <a:cubicBezTo>
                  <a:pt x="2618614" y="1306921"/>
                  <a:pt x="2612642" y="1323909"/>
                  <a:pt x="2604304" y="1347176"/>
                </a:cubicBezTo>
                <a:cubicBezTo>
                  <a:pt x="2598126" y="1364884"/>
                  <a:pt x="2600597" y="1430674"/>
                  <a:pt x="2601937" y="1448794"/>
                </a:cubicBezTo>
                <a:cubicBezTo>
                  <a:pt x="2601937" y="1451883"/>
                  <a:pt x="2602451" y="1455590"/>
                  <a:pt x="2602657" y="1458266"/>
                </a:cubicBezTo>
                <a:lnTo>
                  <a:pt x="2600906" y="1457133"/>
                </a:lnTo>
                <a:cubicBezTo>
                  <a:pt x="2595450" y="1452089"/>
                  <a:pt x="2594832" y="1436542"/>
                  <a:pt x="2594317" y="1423466"/>
                </a:cubicBezTo>
                <a:cubicBezTo>
                  <a:pt x="2595276" y="1411387"/>
                  <a:pt x="2593002" y="1399270"/>
                  <a:pt x="2587728" y="1388358"/>
                </a:cubicBezTo>
                <a:lnTo>
                  <a:pt x="2585257" y="1384961"/>
                </a:lnTo>
                <a:lnTo>
                  <a:pt x="2581346" y="1386506"/>
                </a:lnTo>
                <a:cubicBezTo>
                  <a:pt x="2564460" y="1392889"/>
                  <a:pt x="2566828" y="1407097"/>
                  <a:pt x="2568373" y="1416672"/>
                </a:cubicBezTo>
                <a:cubicBezTo>
                  <a:pt x="2569917" y="1426246"/>
                  <a:pt x="2570945" y="1432424"/>
                  <a:pt x="2558077" y="1434586"/>
                </a:cubicBezTo>
                <a:lnTo>
                  <a:pt x="2554782" y="1436440"/>
                </a:lnTo>
                <a:cubicBezTo>
                  <a:pt x="2553546" y="1435513"/>
                  <a:pt x="2544487" y="1423879"/>
                  <a:pt x="2544487" y="1423879"/>
                </a:cubicBezTo>
                <a:cubicBezTo>
                  <a:pt x="2544487" y="1423879"/>
                  <a:pt x="2556944" y="1432424"/>
                  <a:pt x="2557768" y="1432116"/>
                </a:cubicBezTo>
                <a:lnTo>
                  <a:pt x="2557768" y="1432012"/>
                </a:lnTo>
                <a:cubicBezTo>
                  <a:pt x="2564356" y="1429747"/>
                  <a:pt x="2563430" y="1423879"/>
                  <a:pt x="2557767" y="1390830"/>
                </a:cubicBezTo>
                <a:cubicBezTo>
                  <a:pt x="2557174" y="1379740"/>
                  <a:pt x="2557450" y="1368621"/>
                  <a:pt x="2558591" y="1357574"/>
                </a:cubicBezTo>
                <a:cubicBezTo>
                  <a:pt x="2563430" y="1341205"/>
                  <a:pt x="2569608" y="1320819"/>
                  <a:pt x="2562607" y="1308362"/>
                </a:cubicBezTo>
                <a:cubicBezTo>
                  <a:pt x="2560959" y="1305479"/>
                  <a:pt x="2571770" y="1292198"/>
                  <a:pt x="2573932" y="1288388"/>
                </a:cubicBezTo>
                <a:cubicBezTo>
                  <a:pt x="2574552" y="1287349"/>
                  <a:pt x="2575240" y="1286352"/>
                  <a:pt x="2575991" y="1285402"/>
                </a:cubicBezTo>
                <a:close/>
                <a:moveTo>
                  <a:pt x="2241795" y="1342749"/>
                </a:moveTo>
                <a:cubicBezTo>
                  <a:pt x="2287405" y="1413377"/>
                  <a:pt x="2332809" y="1491829"/>
                  <a:pt x="2375638" y="1566782"/>
                </a:cubicBezTo>
                <a:cubicBezTo>
                  <a:pt x="2321276" y="1498414"/>
                  <a:pt x="2276267" y="1423108"/>
                  <a:pt x="2241795" y="1342852"/>
                </a:cubicBezTo>
                <a:close/>
                <a:moveTo>
                  <a:pt x="2805776" y="1148029"/>
                </a:moveTo>
                <a:cubicBezTo>
                  <a:pt x="2807314" y="1147647"/>
                  <a:pt x="2807926" y="1147956"/>
                  <a:pt x="2807952" y="1147956"/>
                </a:cubicBezTo>
                <a:lnTo>
                  <a:pt x="2807952" y="1147853"/>
                </a:lnTo>
                <a:cubicBezTo>
                  <a:pt x="2838838" y="1169782"/>
                  <a:pt x="2746795" y="1270371"/>
                  <a:pt x="2757709" y="1197067"/>
                </a:cubicBezTo>
                <a:cubicBezTo>
                  <a:pt x="2788208" y="1156528"/>
                  <a:pt x="2801163" y="1149172"/>
                  <a:pt x="2805776" y="1148029"/>
                </a:cubicBezTo>
                <a:close/>
                <a:moveTo>
                  <a:pt x="1665749" y="1414840"/>
                </a:moveTo>
                <a:cubicBezTo>
                  <a:pt x="1670517" y="1413011"/>
                  <a:pt x="1669204" y="1480634"/>
                  <a:pt x="1669976" y="1494919"/>
                </a:cubicBezTo>
                <a:cubicBezTo>
                  <a:pt x="1670366" y="1512182"/>
                  <a:pt x="1673853" y="1529234"/>
                  <a:pt x="1680272" y="1545264"/>
                </a:cubicBezTo>
                <a:cubicBezTo>
                  <a:pt x="1668433" y="1552472"/>
                  <a:pt x="1654224" y="1557928"/>
                  <a:pt x="1645988" y="1549074"/>
                </a:cubicBezTo>
                <a:cubicBezTo>
                  <a:pt x="1630338" y="1532909"/>
                  <a:pt x="1645576" y="1527041"/>
                  <a:pt x="1658652" y="1444471"/>
                </a:cubicBezTo>
                <a:lnTo>
                  <a:pt x="1658652" y="1444367"/>
                </a:lnTo>
                <a:cubicBezTo>
                  <a:pt x="1661895" y="1423776"/>
                  <a:pt x="1664160" y="1415449"/>
                  <a:pt x="1665749" y="1414840"/>
                </a:cubicBezTo>
                <a:close/>
                <a:moveTo>
                  <a:pt x="2598950" y="1100802"/>
                </a:moveTo>
                <a:cubicBezTo>
                  <a:pt x="2609245" y="1106053"/>
                  <a:pt x="2616144" y="1123453"/>
                  <a:pt x="2624071" y="1146103"/>
                </a:cubicBezTo>
                <a:cubicBezTo>
                  <a:pt x="2626749" y="1153927"/>
                  <a:pt x="2629425" y="1161547"/>
                  <a:pt x="2632823" y="1169165"/>
                </a:cubicBezTo>
                <a:cubicBezTo>
                  <a:pt x="2639309" y="1180078"/>
                  <a:pt x="2648780" y="1193463"/>
                  <a:pt x="2655988" y="1194903"/>
                </a:cubicBezTo>
                <a:cubicBezTo>
                  <a:pt x="2659371" y="1196175"/>
                  <a:pt x="2663145" y="1195873"/>
                  <a:pt x="2666284" y="1194080"/>
                </a:cubicBezTo>
                <a:cubicBezTo>
                  <a:pt x="2676579" y="1188418"/>
                  <a:pt x="2683683" y="1166694"/>
                  <a:pt x="2687492" y="1151148"/>
                </a:cubicBezTo>
                <a:cubicBezTo>
                  <a:pt x="2715291" y="1176269"/>
                  <a:pt x="2719718" y="1207774"/>
                  <a:pt x="2716835" y="1245455"/>
                </a:cubicBezTo>
                <a:cubicBezTo>
                  <a:pt x="2714539" y="1241125"/>
                  <a:pt x="2711887" y="1236993"/>
                  <a:pt x="2708907" y="1233101"/>
                </a:cubicBezTo>
                <a:cubicBezTo>
                  <a:pt x="2706203" y="1229514"/>
                  <a:pt x="2701103" y="1228800"/>
                  <a:pt x="2697517" y="1231504"/>
                </a:cubicBezTo>
                <a:cubicBezTo>
                  <a:pt x="2695378" y="1233117"/>
                  <a:pt x="2694171" y="1235677"/>
                  <a:pt x="2694287" y="1238352"/>
                </a:cubicBezTo>
                <a:cubicBezTo>
                  <a:pt x="2695373" y="1245412"/>
                  <a:pt x="2692234" y="1252457"/>
                  <a:pt x="2686256" y="1256370"/>
                </a:cubicBezTo>
                <a:cubicBezTo>
                  <a:pt x="2680541" y="1258908"/>
                  <a:pt x="2673880" y="1257991"/>
                  <a:pt x="2669063" y="1254001"/>
                </a:cubicBezTo>
                <a:cubicBezTo>
                  <a:pt x="2665472" y="1251303"/>
                  <a:pt x="2660372" y="1252027"/>
                  <a:pt x="2657674" y="1255618"/>
                </a:cubicBezTo>
                <a:cubicBezTo>
                  <a:pt x="2655979" y="1257874"/>
                  <a:pt x="2655575" y="1260847"/>
                  <a:pt x="2656605" y="1263473"/>
                </a:cubicBezTo>
                <a:cubicBezTo>
                  <a:pt x="2657119" y="1264811"/>
                  <a:pt x="2657429" y="1265738"/>
                  <a:pt x="2657635" y="1266459"/>
                </a:cubicBezTo>
                <a:cubicBezTo>
                  <a:pt x="2656741" y="1267026"/>
                  <a:pt x="2655997" y="1267803"/>
                  <a:pt x="2655473" y="1268724"/>
                </a:cubicBezTo>
                <a:cubicBezTo>
                  <a:pt x="2640132" y="1292198"/>
                  <a:pt x="2631484" y="1294669"/>
                  <a:pt x="2629322" y="1293536"/>
                </a:cubicBezTo>
                <a:cubicBezTo>
                  <a:pt x="2619748" y="1288697"/>
                  <a:pt x="2616041" y="1242675"/>
                  <a:pt x="2628704" y="1210142"/>
                </a:cubicBezTo>
                <a:cubicBezTo>
                  <a:pt x="2630164" y="1206107"/>
                  <a:pt x="2628283" y="1201628"/>
                  <a:pt x="2624381" y="1199846"/>
                </a:cubicBezTo>
                <a:cubicBezTo>
                  <a:pt x="2623336" y="1199403"/>
                  <a:pt x="2622218" y="1199157"/>
                  <a:pt x="2621085" y="1199126"/>
                </a:cubicBezTo>
                <a:cubicBezTo>
                  <a:pt x="2618044" y="1199138"/>
                  <a:pt x="2615264" y="1200846"/>
                  <a:pt x="2613878" y="1203552"/>
                </a:cubicBezTo>
                <a:cubicBezTo>
                  <a:pt x="2609636" y="1210946"/>
                  <a:pt x="2604596" y="1217850"/>
                  <a:pt x="2598847" y="1224143"/>
                </a:cubicBezTo>
                <a:cubicBezTo>
                  <a:pt x="2597303" y="1225997"/>
                  <a:pt x="2595758" y="1227747"/>
                  <a:pt x="2594419" y="1229497"/>
                </a:cubicBezTo>
                <a:cubicBezTo>
                  <a:pt x="2581654" y="1210553"/>
                  <a:pt x="2587007" y="1183784"/>
                  <a:pt x="2592670" y="1155780"/>
                </a:cubicBezTo>
                <a:lnTo>
                  <a:pt x="2592670" y="1155678"/>
                </a:lnTo>
                <a:cubicBezTo>
                  <a:pt x="2597154" y="1137739"/>
                  <a:pt x="2599264" y="1119290"/>
                  <a:pt x="2598950" y="1100802"/>
                </a:cubicBezTo>
                <a:close/>
                <a:moveTo>
                  <a:pt x="2393346" y="1158355"/>
                </a:moveTo>
                <a:cubicBezTo>
                  <a:pt x="2394922" y="1159461"/>
                  <a:pt x="2396777" y="1160103"/>
                  <a:pt x="2398700" y="1160208"/>
                </a:cubicBezTo>
                <a:lnTo>
                  <a:pt x="2423822" y="1172048"/>
                </a:lnTo>
                <a:lnTo>
                  <a:pt x="2467578" y="1259664"/>
                </a:lnTo>
                <a:cubicBezTo>
                  <a:pt x="2467578" y="1259664"/>
                  <a:pt x="2520086" y="1426041"/>
                  <a:pt x="2534191" y="1430364"/>
                </a:cubicBezTo>
                <a:cubicBezTo>
                  <a:pt x="2533881" y="1432630"/>
                  <a:pt x="2533264" y="1434483"/>
                  <a:pt x="2532750" y="1436337"/>
                </a:cubicBezTo>
                <a:lnTo>
                  <a:pt x="2532750" y="1436233"/>
                </a:lnTo>
                <a:cubicBezTo>
                  <a:pt x="2530689" y="1444367"/>
                  <a:pt x="2529867" y="1446529"/>
                  <a:pt x="2524512" y="1445602"/>
                </a:cubicBezTo>
                <a:cubicBezTo>
                  <a:pt x="2514217" y="1423982"/>
                  <a:pt x="2396229" y="1211171"/>
                  <a:pt x="2393346" y="1158355"/>
                </a:cubicBezTo>
                <a:close/>
                <a:moveTo>
                  <a:pt x="2769136" y="957385"/>
                </a:moveTo>
                <a:cubicBezTo>
                  <a:pt x="2812894" y="976122"/>
                  <a:pt x="2801258" y="1052412"/>
                  <a:pt x="2776137" y="1087006"/>
                </a:cubicBezTo>
                <a:cubicBezTo>
                  <a:pt x="2777579" y="1092566"/>
                  <a:pt x="2776137" y="1097301"/>
                  <a:pt x="2767592" y="1099670"/>
                </a:cubicBezTo>
                <a:cubicBezTo>
                  <a:pt x="2766340" y="1100347"/>
                  <a:pt x="2764830" y="1100347"/>
                  <a:pt x="2763577" y="1099670"/>
                </a:cubicBezTo>
                <a:cubicBezTo>
                  <a:pt x="2760592" y="1101728"/>
                  <a:pt x="2772328" y="1117687"/>
                  <a:pt x="2769136" y="1118304"/>
                </a:cubicBezTo>
                <a:cubicBezTo>
                  <a:pt x="2786125" y="1132718"/>
                  <a:pt x="2761518" y="1154751"/>
                  <a:pt x="2744015" y="1168960"/>
                </a:cubicBezTo>
                <a:cubicBezTo>
                  <a:pt x="2754311" y="1137557"/>
                  <a:pt x="2729705" y="983947"/>
                  <a:pt x="2769136" y="957487"/>
                </a:cubicBezTo>
                <a:close/>
                <a:moveTo>
                  <a:pt x="808131" y="1516642"/>
                </a:moveTo>
                <a:cubicBezTo>
                  <a:pt x="822853" y="1510465"/>
                  <a:pt x="1433692" y="1524261"/>
                  <a:pt x="1494745" y="1557825"/>
                </a:cubicBezTo>
                <a:cubicBezTo>
                  <a:pt x="1477242" y="1570076"/>
                  <a:pt x="1419896" y="1570180"/>
                  <a:pt x="1384274" y="1570076"/>
                </a:cubicBezTo>
                <a:cubicBezTo>
                  <a:pt x="1369139" y="1570076"/>
                  <a:pt x="1343606" y="1570694"/>
                  <a:pt x="1343606" y="1570694"/>
                </a:cubicBezTo>
                <a:cubicBezTo>
                  <a:pt x="1298510" y="1567812"/>
                  <a:pt x="1252695" y="1564414"/>
                  <a:pt x="1207395" y="1561119"/>
                </a:cubicBezTo>
                <a:cubicBezTo>
                  <a:pt x="1128531" y="1555250"/>
                  <a:pt x="1054196" y="1549794"/>
                  <a:pt x="985010" y="1546499"/>
                </a:cubicBezTo>
                <a:lnTo>
                  <a:pt x="985009" y="1548558"/>
                </a:lnTo>
                <a:cubicBezTo>
                  <a:pt x="982024" y="1539705"/>
                  <a:pt x="967713" y="1537131"/>
                  <a:pt x="954843" y="1534866"/>
                </a:cubicBezTo>
                <a:close/>
                <a:moveTo>
                  <a:pt x="1627147" y="1234645"/>
                </a:moveTo>
                <a:cubicBezTo>
                  <a:pt x="1657416" y="1300537"/>
                  <a:pt x="1656386" y="1423775"/>
                  <a:pt x="1613763" y="1488638"/>
                </a:cubicBezTo>
                <a:cubicBezTo>
                  <a:pt x="1612115" y="1439734"/>
                  <a:pt x="1621073" y="1286638"/>
                  <a:pt x="1627147" y="1234748"/>
                </a:cubicBezTo>
                <a:close/>
                <a:moveTo>
                  <a:pt x="1735730" y="943844"/>
                </a:moveTo>
                <a:cubicBezTo>
                  <a:pt x="1737774" y="944054"/>
                  <a:pt x="1739662" y="945029"/>
                  <a:pt x="1741017" y="946573"/>
                </a:cubicBezTo>
                <a:cubicBezTo>
                  <a:pt x="1744928" y="951103"/>
                  <a:pt x="1753164" y="960473"/>
                  <a:pt x="1743692" y="1404112"/>
                </a:cubicBezTo>
                <a:lnTo>
                  <a:pt x="1743693" y="1413789"/>
                </a:lnTo>
                <a:cubicBezTo>
                  <a:pt x="1745444" y="1485858"/>
                  <a:pt x="1747194" y="1560193"/>
                  <a:pt x="1745444" y="1582637"/>
                </a:cubicBezTo>
                <a:cubicBezTo>
                  <a:pt x="1745228" y="1585544"/>
                  <a:pt x="1743455" y="1588105"/>
                  <a:pt x="1740810" y="1589329"/>
                </a:cubicBezTo>
                <a:cubicBezTo>
                  <a:pt x="1739718" y="1589856"/>
                  <a:pt x="1738522" y="1590136"/>
                  <a:pt x="1737310" y="1590153"/>
                </a:cubicBezTo>
                <a:cubicBezTo>
                  <a:pt x="1735658" y="1590136"/>
                  <a:pt x="1734047" y="1589635"/>
                  <a:pt x="1732676" y="1588712"/>
                </a:cubicBezTo>
                <a:cubicBezTo>
                  <a:pt x="1659269" y="1538365"/>
                  <a:pt x="1682023" y="1396699"/>
                  <a:pt x="1698702" y="1293330"/>
                </a:cubicBezTo>
                <a:lnTo>
                  <a:pt x="1698701" y="1293227"/>
                </a:lnTo>
                <a:cubicBezTo>
                  <a:pt x="1701070" y="1278401"/>
                  <a:pt x="1711777" y="1141676"/>
                  <a:pt x="1718778" y="1051281"/>
                </a:cubicBezTo>
                <a:cubicBezTo>
                  <a:pt x="1722794" y="998979"/>
                  <a:pt x="1726088" y="957693"/>
                  <a:pt x="1726808" y="951103"/>
                </a:cubicBezTo>
                <a:cubicBezTo>
                  <a:pt x="1727267" y="946635"/>
                  <a:pt x="1731262" y="943385"/>
                  <a:pt x="1735730" y="943844"/>
                </a:cubicBezTo>
                <a:close/>
                <a:moveTo>
                  <a:pt x="1594716" y="939264"/>
                </a:moveTo>
                <a:cubicBezTo>
                  <a:pt x="1617881" y="1113569"/>
                  <a:pt x="1618705" y="1251221"/>
                  <a:pt x="1597290" y="1349956"/>
                </a:cubicBezTo>
                <a:lnTo>
                  <a:pt x="1597290" y="1349853"/>
                </a:lnTo>
                <a:cubicBezTo>
                  <a:pt x="1597805" y="1302184"/>
                  <a:pt x="1595540" y="1250809"/>
                  <a:pt x="1593069" y="1197272"/>
                </a:cubicBezTo>
                <a:cubicBezTo>
                  <a:pt x="1589054" y="1107906"/>
                  <a:pt x="1584935" y="1015760"/>
                  <a:pt x="1594716" y="939264"/>
                </a:cubicBezTo>
                <a:close/>
                <a:moveTo>
                  <a:pt x="1513792" y="661283"/>
                </a:moveTo>
                <a:cubicBezTo>
                  <a:pt x="1517704" y="707510"/>
                  <a:pt x="1523059" y="753119"/>
                  <a:pt x="1529646" y="797597"/>
                </a:cubicBezTo>
                <a:cubicBezTo>
                  <a:pt x="1530256" y="801561"/>
                  <a:pt x="1533667" y="804491"/>
                  <a:pt x="1537678" y="804494"/>
                </a:cubicBezTo>
                <a:cubicBezTo>
                  <a:pt x="1541689" y="804491"/>
                  <a:pt x="1545100" y="801561"/>
                  <a:pt x="1545708" y="797597"/>
                </a:cubicBezTo>
                <a:cubicBezTo>
                  <a:pt x="1546533" y="792036"/>
                  <a:pt x="1547355" y="786374"/>
                  <a:pt x="1548076" y="780609"/>
                </a:cubicBezTo>
                <a:cubicBezTo>
                  <a:pt x="1547562" y="816746"/>
                  <a:pt x="1546533" y="847221"/>
                  <a:pt x="1545502" y="870490"/>
                </a:cubicBezTo>
                <a:lnTo>
                  <a:pt x="1544267" y="870489"/>
                </a:lnTo>
                <a:cubicBezTo>
                  <a:pt x="1531500" y="877182"/>
                  <a:pt x="1528825" y="913215"/>
                  <a:pt x="1533972" y="1008965"/>
                </a:cubicBezTo>
                <a:cubicBezTo>
                  <a:pt x="1531398" y="966753"/>
                  <a:pt x="1529132" y="923718"/>
                  <a:pt x="1526662" y="880167"/>
                </a:cubicBezTo>
                <a:cubicBezTo>
                  <a:pt x="1522750" y="807274"/>
                  <a:pt x="1518734" y="733557"/>
                  <a:pt x="1513792" y="661283"/>
                </a:cubicBezTo>
                <a:close/>
                <a:moveTo>
                  <a:pt x="1135016" y="705451"/>
                </a:moveTo>
                <a:cubicBezTo>
                  <a:pt x="1172919" y="783162"/>
                  <a:pt x="1206601" y="862864"/>
                  <a:pt x="1235914" y="944206"/>
                </a:cubicBezTo>
                <a:cubicBezTo>
                  <a:pt x="1265976" y="1022761"/>
                  <a:pt x="1296760" y="1103376"/>
                  <a:pt x="1332589" y="1174725"/>
                </a:cubicBezTo>
                <a:cubicBezTo>
                  <a:pt x="1265050" y="1052619"/>
                  <a:pt x="1206982" y="915069"/>
                  <a:pt x="1135016" y="705451"/>
                </a:cubicBezTo>
                <a:close/>
                <a:moveTo>
                  <a:pt x="308176" y="823130"/>
                </a:moveTo>
                <a:cubicBezTo>
                  <a:pt x="391055" y="879446"/>
                  <a:pt x="472906" y="942147"/>
                  <a:pt x="552181" y="1003097"/>
                </a:cubicBezTo>
                <a:cubicBezTo>
                  <a:pt x="693540" y="1111715"/>
                  <a:pt x="839636" y="1223835"/>
                  <a:pt x="998702" y="1305788"/>
                </a:cubicBezTo>
                <a:cubicBezTo>
                  <a:pt x="969463" y="1300640"/>
                  <a:pt x="914999" y="1269960"/>
                  <a:pt x="836443" y="1214261"/>
                </a:cubicBezTo>
                <a:lnTo>
                  <a:pt x="827899" y="1208289"/>
                </a:lnTo>
                <a:lnTo>
                  <a:pt x="764786" y="1166076"/>
                </a:lnTo>
                <a:cubicBezTo>
                  <a:pt x="608087" y="1061474"/>
                  <a:pt x="446548" y="953574"/>
                  <a:pt x="308176" y="823130"/>
                </a:cubicBezTo>
                <a:close/>
                <a:moveTo>
                  <a:pt x="1555284" y="71961"/>
                </a:moveTo>
                <a:cubicBezTo>
                  <a:pt x="1557034" y="126013"/>
                  <a:pt x="1557034" y="189846"/>
                  <a:pt x="1557137" y="256252"/>
                </a:cubicBezTo>
                <a:cubicBezTo>
                  <a:pt x="1557136" y="295376"/>
                  <a:pt x="1557137" y="335014"/>
                  <a:pt x="1557754" y="373211"/>
                </a:cubicBezTo>
                <a:cubicBezTo>
                  <a:pt x="1555970" y="345139"/>
                  <a:pt x="1553773" y="317203"/>
                  <a:pt x="1551166" y="289405"/>
                </a:cubicBezTo>
                <a:cubicBezTo>
                  <a:pt x="1550688" y="285181"/>
                  <a:pt x="1547076" y="282015"/>
                  <a:pt x="1542825" y="282095"/>
                </a:cubicBezTo>
                <a:cubicBezTo>
                  <a:pt x="1538531" y="282201"/>
                  <a:pt x="1535060" y="285627"/>
                  <a:pt x="1534898" y="289919"/>
                </a:cubicBezTo>
                <a:cubicBezTo>
                  <a:pt x="1532839" y="347368"/>
                  <a:pt x="1534897" y="412643"/>
                  <a:pt x="1536957" y="481830"/>
                </a:cubicBezTo>
                <a:cubicBezTo>
                  <a:pt x="1539428" y="566459"/>
                  <a:pt x="1542105" y="653458"/>
                  <a:pt x="1536956" y="728925"/>
                </a:cubicBezTo>
                <a:cubicBezTo>
                  <a:pt x="1511321" y="509422"/>
                  <a:pt x="1518117" y="268195"/>
                  <a:pt x="1555284" y="71961"/>
                </a:cubicBezTo>
                <a:close/>
                <a:moveTo>
                  <a:pt x="693540" y="231441"/>
                </a:moveTo>
                <a:cubicBezTo>
                  <a:pt x="691192" y="232894"/>
                  <a:pt x="689784" y="235476"/>
                  <a:pt x="689834" y="238235"/>
                </a:cubicBezTo>
                <a:lnTo>
                  <a:pt x="689834" y="269122"/>
                </a:lnTo>
                <a:cubicBezTo>
                  <a:pt x="689860" y="270334"/>
                  <a:pt x="690141" y="271527"/>
                  <a:pt x="690658" y="272623"/>
                </a:cubicBezTo>
                <a:lnTo>
                  <a:pt x="721338" y="333469"/>
                </a:lnTo>
                <a:cubicBezTo>
                  <a:pt x="786303" y="579638"/>
                  <a:pt x="896363" y="774328"/>
                  <a:pt x="1034016" y="1003303"/>
                </a:cubicBezTo>
                <a:lnTo>
                  <a:pt x="1051313" y="1031924"/>
                </a:lnTo>
                <a:lnTo>
                  <a:pt x="1053268" y="1034190"/>
                </a:lnTo>
                <a:cubicBezTo>
                  <a:pt x="1094451" y="1070224"/>
                  <a:pt x="1128529" y="1114908"/>
                  <a:pt x="1161578" y="1158458"/>
                </a:cubicBezTo>
                <a:cubicBezTo>
                  <a:pt x="1162505" y="1159694"/>
                  <a:pt x="1254239" y="1279740"/>
                  <a:pt x="1270609" y="1279740"/>
                </a:cubicBezTo>
                <a:cubicBezTo>
                  <a:pt x="1274286" y="1279806"/>
                  <a:pt x="1277527" y="1277334"/>
                  <a:pt x="1278434" y="1273769"/>
                </a:cubicBezTo>
                <a:lnTo>
                  <a:pt x="1281831" y="1261620"/>
                </a:lnTo>
                <a:cubicBezTo>
                  <a:pt x="1282343" y="1260048"/>
                  <a:pt x="1282343" y="1258353"/>
                  <a:pt x="1281831" y="1256781"/>
                </a:cubicBezTo>
                <a:cubicBezTo>
                  <a:pt x="1260949" y="1216925"/>
                  <a:pt x="1236846" y="1178843"/>
                  <a:pt x="1209762" y="1142912"/>
                </a:cubicBezTo>
                <a:cubicBezTo>
                  <a:pt x="1194801" y="1125925"/>
                  <a:pt x="1181299" y="1107706"/>
                  <a:pt x="1169403" y="1088448"/>
                </a:cubicBezTo>
                <a:cubicBezTo>
                  <a:pt x="1077978" y="971799"/>
                  <a:pt x="1004673" y="845471"/>
                  <a:pt x="926530" y="711629"/>
                </a:cubicBezTo>
                <a:cubicBezTo>
                  <a:pt x="915411" y="692684"/>
                  <a:pt x="904394" y="673534"/>
                  <a:pt x="893173" y="654487"/>
                </a:cubicBezTo>
                <a:cubicBezTo>
                  <a:pt x="846327" y="574491"/>
                  <a:pt x="804012" y="463915"/>
                  <a:pt x="769625" y="374961"/>
                </a:cubicBezTo>
                <a:cubicBezTo>
                  <a:pt x="733076" y="279521"/>
                  <a:pt x="716293" y="237103"/>
                  <a:pt x="701262" y="230822"/>
                </a:cubicBezTo>
                <a:cubicBezTo>
                  <a:pt x="698756" y="229671"/>
                  <a:pt x="695832" y="229906"/>
                  <a:pt x="693540" y="231441"/>
                </a:cubicBezTo>
                <a:close/>
                <a:moveTo>
                  <a:pt x="233327" y="166165"/>
                </a:moveTo>
                <a:cubicBezTo>
                  <a:pt x="229505" y="168022"/>
                  <a:pt x="227754" y="172508"/>
                  <a:pt x="229311" y="176461"/>
                </a:cubicBezTo>
                <a:cubicBezTo>
                  <a:pt x="343387" y="500155"/>
                  <a:pt x="595835" y="775975"/>
                  <a:pt x="840047" y="1042735"/>
                </a:cubicBezTo>
                <a:lnTo>
                  <a:pt x="870934" y="1075886"/>
                </a:lnTo>
                <a:cubicBezTo>
                  <a:pt x="696938" y="917746"/>
                  <a:pt x="548475" y="720482"/>
                  <a:pt x="404130" y="528880"/>
                </a:cubicBezTo>
                <a:cubicBezTo>
                  <a:pt x="348122" y="454547"/>
                  <a:pt x="290261" y="377741"/>
                  <a:pt x="232503" y="305466"/>
                </a:cubicBezTo>
                <a:cubicBezTo>
                  <a:pt x="229669" y="301980"/>
                  <a:pt x="224546" y="301452"/>
                  <a:pt x="221060" y="304286"/>
                </a:cubicBezTo>
                <a:cubicBezTo>
                  <a:pt x="218176" y="306631"/>
                  <a:pt x="217248" y="310636"/>
                  <a:pt x="218809" y="314011"/>
                </a:cubicBezTo>
                <a:cubicBezTo>
                  <a:pt x="398880" y="697420"/>
                  <a:pt x="707337" y="1058591"/>
                  <a:pt x="1074890" y="1319481"/>
                </a:cubicBezTo>
                <a:cubicBezTo>
                  <a:pt x="711661" y="1122115"/>
                  <a:pt x="428017" y="767636"/>
                  <a:pt x="196160" y="477814"/>
                </a:cubicBezTo>
                <a:cubicBezTo>
                  <a:pt x="156932" y="428807"/>
                  <a:pt x="119972" y="382580"/>
                  <a:pt x="83525" y="338103"/>
                </a:cubicBezTo>
                <a:cubicBezTo>
                  <a:pt x="81408" y="335536"/>
                  <a:pt x="77942" y="334517"/>
                  <a:pt x="74774" y="335529"/>
                </a:cubicBezTo>
                <a:cubicBezTo>
                  <a:pt x="69818" y="336993"/>
                  <a:pt x="65942" y="340869"/>
                  <a:pt x="64478" y="345825"/>
                </a:cubicBezTo>
                <a:cubicBezTo>
                  <a:pt x="51712" y="387315"/>
                  <a:pt x="211912" y="580359"/>
                  <a:pt x="438415" y="848456"/>
                </a:cubicBezTo>
                <a:cubicBezTo>
                  <a:pt x="467860" y="883359"/>
                  <a:pt x="496380" y="916922"/>
                  <a:pt x="521913" y="947501"/>
                </a:cubicBezTo>
                <a:cubicBezTo>
                  <a:pt x="461168" y="901479"/>
                  <a:pt x="401454" y="851648"/>
                  <a:pt x="343387" y="803362"/>
                </a:cubicBezTo>
                <a:cubicBezTo>
                  <a:pt x="252271" y="727071"/>
                  <a:pt x="158065" y="648310"/>
                  <a:pt x="59331" y="584477"/>
                </a:cubicBezTo>
                <a:cubicBezTo>
                  <a:pt x="56009" y="582371"/>
                  <a:pt x="51650" y="582982"/>
                  <a:pt x="49035" y="585918"/>
                </a:cubicBezTo>
                <a:cubicBezTo>
                  <a:pt x="46586" y="588914"/>
                  <a:pt x="46586" y="593219"/>
                  <a:pt x="49035" y="596214"/>
                </a:cubicBezTo>
                <a:cubicBezTo>
                  <a:pt x="440989" y="1043352"/>
                  <a:pt x="985936" y="1406685"/>
                  <a:pt x="1343606" y="1459811"/>
                </a:cubicBezTo>
                <a:cubicBezTo>
                  <a:pt x="1349062" y="1461355"/>
                  <a:pt x="1352047" y="1465165"/>
                  <a:pt x="1356784" y="1471856"/>
                </a:cubicBezTo>
                <a:lnTo>
                  <a:pt x="1358329" y="1474018"/>
                </a:lnTo>
                <a:cubicBezTo>
                  <a:pt x="1204717" y="1448177"/>
                  <a:pt x="824398" y="1357781"/>
                  <a:pt x="39151" y="853089"/>
                </a:cubicBezTo>
                <a:lnTo>
                  <a:pt x="14853" y="837544"/>
                </a:lnTo>
                <a:cubicBezTo>
                  <a:pt x="12160" y="835796"/>
                  <a:pt x="8692" y="835796"/>
                  <a:pt x="5999" y="837544"/>
                </a:cubicBezTo>
                <a:cubicBezTo>
                  <a:pt x="1505" y="840490"/>
                  <a:pt x="-771" y="845855"/>
                  <a:pt x="234" y="851134"/>
                </a:cubicBezTo>
                <a:cubicBezTo>
                  <a:pt x="10530" y="919908"/>
                  <a:pt x="765404" y="1347176"/>
                  <a:pt x="1236428" y="1489462"/>
                </a:cubicBezTo>
                <a:cubicBezTo>
                  <a:pt x="993966" y="1507376"/>
                  <a:pt x="759741" y="1444779"/>
                  <a:pt x="532826" y="1384035"/>
                </a:cubicBezTo>
                <a:cubicBezTo>
                  <a:pt x="484333" y="1371062"/>
                  <a:pt x="434193" y="1357678"/>
                  <a:pt x="384878" y="1345323"/>
                </a:cubicBezTo>
                <a:cubicBezTo>
                  <a:pt x="382071" y="1344618"/>
                  <a:pt x="379101" y="1345440"/>
                  <a:pt x="377054" y="1347485"/>
                </a:cubicBezTo>
                <a:cubicBezTo>
                  <a:pt x="375062" y="1349564"/>
                  <a:pt x="374284" y="1352521"/>
                  <a:pt x="374994" y="1355310"/>
                </a:cubicBezTo>
                <a:cubicBezTo>
                  <a:pt x="382819" y="1385270"/>
                  <a:pt x="481760" y="1418114"/>
                  <a:pt x="631766" y="1464753"/>
                </a:cubicBezTo>
                <a:cubicBezTo>
                  <a:pt x="696011" y="1484726"/>
                  <a:pt x="756653" y="1503567"/>
                  <a:pt x="771685" y="1514171"/>
                </a:cubicBezTo>
                <a:cubicBezTo>
                  <a:pt x="775349" y="1515773"/>
                  <a:pt x="778805" y="1517813"/>
                  <a:pt x="781979" y="1520246"/>
                </a:cubicBezTo>
                <a:cubicBezTo>
                  <a:pt x="756344" y="1535175"/>
                  <a:pt x="574935" y="1534351"/>
                  <a:pt x="453446" y="1533733"/>
                </a:cubicBezTo>
                <a:cubicBezTo>
                  <a:pt x="256800" y="1532909"/>
                  <a:pt x="206352" y="1534453"/>
                  <a:pt x="198527" y="1547941"/>
                </a:cubicBezTo>
                <a:cubicBezTo>
                  <a:pt x="196688" y="1551127"/>
                  <a:pt x="196689" y="1555052"/>
                  <a:pt x="198527" y="1558237"/>
                </a:cubicBezTo>
                <a:cubicBezTo>
                  <a:pt x="199846" y="1560609"/>
                  <a:pt x="202302" y="1562129"/>
                  <a:pt x="205014" y="1562253"/>
                </a:cubicBezTo>
                <a:cubicBezTo>
                  <a:pt x="516353" y="1580371"/>
                  <a:pt x="749960" y="1579240"/>
                  <a:pt x="937752" y="1578313"/>
                </a:cubicBezTo>
                <a:cubicBezTo>
                  <a:pt x="1076023" y="1577695"/>
                  <a:pt x="1189481" y="1577181"/>
                  <a:pt x="1291510" y="1584490"/>
                </a:cubicBezTo>
                <a:lnTo>
                  <a:pt x="1281214" y="1586344"/>
                </a:lnTo>
                <a:cubicBezTo>
                  <a:pt x="1245591" y="1593035"/>
                  <a:pt x="1209144" y="1600037"/>
                  <a:pt x="1190510" y="1609611"/>
                </a:cubicBezTo>
                <a:cubicBezTo>
                  <a:pt x="1188198" y="1610830"/>
                  <a:pt x="1186624" y="1613095"/>
                  <a:pt x="1186288" y="1615686"/>
                </a:cubicBezTo>
                <a:cubicBezTo>
                  <a:pt x="986759" y="1627938"/>
                  <a:pt x="757580" y="1628967"/>
                  <a:pt x="645357" y="1592933"/>
                </a:cubicBezTo>
                <a:cubicBezTo>
                  <a:pt x="641069" y="1591596"/>
                  <a:pt x="636508" y="1593989"/>
                  <a:pt x="635171" y="1598277"/>
                </a:cubicBezTo>
                <a:cubicBezTo>
                  <a:pt x="634176" y="1601469"/>
                  <a:pt x="635235" y="1604944"/>
                  <a:pt x="637841" y="1607038"/>
                </a:cubicBezTo>
                <a:cubicBezTo>
                  <a:pt x="776831" y="1717818"/>
                  <a:pt x="1004572" y="1689402"/>
                  <a:pt x="1208630" y="1660679"/>
                </a:cubicBezTo>
                <a:cubicBezTo>
                  <a:pt x="879994" y="1732748"/>
                  <a:pt x="477641" y="1770018"/>
                  <a:pt x="296336" y="1765693"/>
                </a:cubicBezTo>
                <a:cubicBezTo>
                  <a:pt x="293151" y="1765676"/>
                  <a:pt x="290235" y="1767474"/>
                  <a:pt x="288821" y="1770326"/>
                </a:cubicBezTo>
                <a:cubicBezTo>
                  <a:pt x="285701" y="1776112"/>
                  <a:pt x="286223" y="1783182"/>
                  <a:pt x="290158" y="1788447"/>
                </a:cubicBezTo>
                <a:cubicBezTo>
                  <a:pt x="323516" y="1833232"/>
                  <a:pt x="703631" y="1785769"/>
                  <a:pt x="1306130" y="1694756"/>
                </a:cubicBezTo>
                <a:cubicBezTo>
                  <a:pt x="1369447" y="1685284"/>
                  <a:pt x="1424221" y="1676945"/>
                  <a:pt x="1464991" y="1671179"/>
                </a:cubicBezTo>
                <a:cubicBezTo>
                  <a:pt x="1354519" y="1718540"/>
                  <a:pt x="1221911" y="1765693"/>
                  <a:pt x="1082612" y="1815318"/>
                </a:cubicBezTo>
                <a:cubicBezTo>
                  <a:pt x="798453" y="1916318"/>
                  <a:pt x="476406" y="2030805"/>
                  <a:pt x="197189" y="2194712"/>
                </a:cubicBezTo>
                <a:cubicBezTo>
                  <a:pt x="193639" y="2196811"/>
                  <a:pt x="192223" y="2201237"/>
                  <a:pt x="193894" y="2205007"/>
                </a:cubicBezTo>
                <a:cubicBezTo>
                  <a:pt x="195519" y="2209070"/>
                  <a:pt x="200097" y="2211084"/>
                  <a:pt x="204190" y="2209537"/>
                </a:cubicBezTo>
                <a:cubicBezTo>
                  <a:pt x="489482" y="2122334"/>
                  <a:pt x="762727" y="2008052"/>
                  <a:pt x="1027016" y="1897683"/>
                </a:cubicBezTo>
                <a:cubicBezTo>
                  <a:pt x="1152312" y="1845279"/>
                  <a:pt x="1281111" y="1791432"/>
                  <a:pt x="1411557" y="1740263"/>
                </a:cubicBezTo>
                <a:cubicBezTo>
                  <a:pt x="1287391" y="1812332"/>
                  <a:pt x="1135428" y="1885123"/>
                  <a:pt x="987687" y="1956472"/>
                </a:cubicBezTo>
                <a:cubicBezTo>
                  <a:pt x="792070" y="2050264"/>
                  <a:pt x="590482" y="2147249"/>
                  <a:pt x="450254" y="2242483"/>
                </a:cubicBezTo>
                <a:cubicBezTo>
                  <a:pt x="446551" y="2245023"/>
                  <a:pt x="445607" y="2250086"/>
                  <a:pt x="448146" y="2253790"/>
                </a:cubicBezTo>
                <a:cubicBezTo>
                  <a:pt x="450050" y="2256567"/>
                  <a:pt x="453467" y="2257883"/>
                  <a:pt x="456741" y="2257104"/>
                </a:cubicBezTo>
                <a:cubicBezTo>
                  <a:pt x="588731" y="2223951"/>
                  <a:pt x="755932" y="2127379"/>
                  <a:pt x="932605" y="2025349"/>
                </a:cubicBezTo>
                <a:cubicBezTo>
                  <a:pt x="1185054" y="1879563"/>
                  <a:pt x="1534897" y="1721834"/>
                  <a:pt x="1600482" y="1713804"/>
                </a:cubicBezTo>
                <a:cubicBezTo>
                  <a:pt x="1601098" y="1713804"/>
                  <a:pt x="1695407" y="1724100"/>
                  <a:pt x="1695921" y="1723584"/>
                </a:cubicBezTo>
                <a:cubicBezTo>
                  <a:pt x="1716513" y="1727600"/>
                  <a:pt x="1906055" y="1767237"/>
                  <a:pt x="1929426" y="1782887"/>
                </a:cubicBezTo>
                <a:cubicBezTo>
                  <a:pt x="1932927" y="1793182"/>
                  <a:pt x="1957636" y="1852589"/>
                  <a:pt x="1961960" y="1860001"/>
                </a:cubicBezTo>
                <a:cubicBezTo>
                  <a:pt x="1971741" y="1876268"/>
                  <a:pt x="1991612" y="1909626"/>
                  <a:pt x="2053901" y="2064163"/>
                </a:cubicBezTo>
                <a:cubicBezTo>
                  <a:pt x="2001495" y="2048926"/>
                  <a:pt x="1950944" y="2021540"/>
                  <a:pt x="1902658" y="1994873"/>
                </a:cubicBezTo>
                <a:cubicBezTo>
                  <a:pt x="1836251" y="1958531"/>
                  <a:pt x="1767579" y="1920950"/>
                  <a:pt x="1691700" y="1913127"/>
                </a:cubicBezTo>
                <a:cubicBezTo>
                  <a:pt x="1687235" y="1912635"/>
                  <a:pt x="1683217" y="1915856"/>
                  <a:pt x="1682726" y="1920321"/>
                </a:cubicBezTo>
                <a:cubicBezTo>
                  <a:pt x="1682416" y="1923136"/>
                  <a:pt x="1683592" y="1925910"/>
                  <a:pt x="1685832" y="1927644"/>
                </a:cubicBezTo>
                <a:cubicBezTo>
                  <a:pt x="1790375" y="2006216"/>
                  <a:pt x="1909724" y="2062844"/>
                  <a:pt x="2036707" y="2094124"/>
                </a:cubicBezTo>
                <a:cubicBezTo>
                  <a:pt x="1750591" y="2148382"/>
                  <a:pt x="1285127" y="2226010"/>
                  <a:pt x="1211101" y="2345543"/>
                </a:cubicBezTo>
                <a:cubicBezTo>
                  <a:pt x="1209263" y="2348559"/>
                  <a:pt x="1209553" y="2352410"/>
                  <a:pt x="1211822" y="2355118"/>
                </a:cubicBezTo>
                <a:cubicBezTo>
                  <a:pt x="1214148" y="2357784"/>
                  <a:pt x="1217903" y="2358691"/>
                  <a:pt x="1221191" y="2357382"/>
                </a:cubicBezTo>
                <a:cubicBezTo>
                  <a:pt x="1518117" y="2233835"/>
                  <a:pt x="1811438" y="2157545"/>
                  <a:pt x="2035059" y="2144675"/>
                </a:cubicBezTo>
                <a:cubicBezTo>
                  <a:pt x="1806187" y="2247632"/>
                  <a:pt x="1526661" y="2446852"/>
                  <a:pt x="1368521" y="2622289"/>
                </a:cubicBezTo>
                <a:cubicBezTo>
                  <a:pt x="1366584" y="2624440"/>
                  <a:pt x="1365921" y="2627450"/>
                  <a:pt x="1366771" y="2630216"/>
                </a:cubicBezTo>
                <a:cubicBezTo>
                  <a:pt x="1367615" y="2632951"/>
                  <a:pt x="1369850" y="2635030"/>
                  <a:pt x="1372639" y="2635673"/>
                </a:cubicBezTo>
                <a:cubicBezTo>
                  <a:pt x="1403526" y="2643189"/>
                  <a:pt x="1503805" y="2549808"/>
                  <a:pt x="1693862" y="2410611"/>
                </a:cubicBezTo>
                <a:cubicBezTo>
                  <a:pt x="1833677" y="2308272"/>
                  <a:pt x="2085096" y="2145911"/>
                  <a:pt x="2110731" y="2164443"/>
                </a:cubicBezTo>
                <a:cubicBezTo>
                  <a:pt x="2111485" y="2165931"/>
                  <a:pt x="2111485" y="2167690"/>
                  <a:pt x="2110731" y="2169178"/>
                </a:cubicBezTo>
                <a:cubicBezTo>
                  <a:pt x="2106717" y="2179474"/>
                  <a:pt x="2077478" y="2187813"/>
                  <a:pt x="2056165" y="2194094"/>
                </a:cubicBezTo>
                <a:cubicBezTo>
                  <a:pt x="2027028" y="2202742"/>
                  <a:pt x="2005717" y="2209022"/>
                  <a:pt x="2006334" y="2223951"/>
                </a:cubicBezTo>
                <a:cubicBezTo>
                  <a:pt x="2004912" y="2229003"/>
                  <a:pt x="2006153" y="2234432"/>
                  <a:pt x="2009628" y="2238365"/>
                </a:cubicBezTo>
                <a:cubicBezTo>
                  <a:pt x="2015497" y="2243925"/>
                  <a:pt x="2023425" y="2241968"/>
                  <a:pt x="2035574" y="2238879"/>
                </a:cubicBezTo>
                <a:cubicBezTo>
                  <a:pt x="2047123" y="2235709"/>
                  <a:pt x="2058947" y="2233640"/>
                  <a:pt x="2070888" y="2232702"/>
                </a:cubicBezTo>
                <a:cubicBezTo>
                  <a:pt x="2070276" y="2237910"/>
                  <a:pt x="2072422" y="2243060"/>
                  <a:pt x="2076550" y="2246292"/>
                </a:cubicBezTo>
                <a:cubicBezTo>
                  <a:pt x="2088288" y="2254838"/>
                  <a:pt x="2108467" y="2243101"/>
                  <a:pt x="2149340" y="2213758"/>
                </a:cubicBezTo>
                <a:cubicBezTo>
                  <a:pt x="2154693" y="2210053"/>
                  <a:pt x="2160460" y="2205830"/>
                  <a:pt x="2163651" y="2203463"/>
                </a:cubicBezTo>
                <a:cubicBezTo>
                  <a:pt x="2173947" y="2208920"/>
                  <a:pt x="2181463" y="2211906"/>
                  <a:pt x="2187125" y="2207170"/>
                </a:cubicBezTo>
                <a:cubicBezTo>
                  <a:pt x="2192788" y="2202433"/>
                  <a:pt x="2190729" y="2194711"/>
                  <a:pt x="2188052" y="2186579"/>
                </a:cubicBezTo>
                <a:cubicBezTo>
                  <a:pt x="2184757" y="2176283"/>
                  <a:pt x="2180227" y="2162898"/>
                  <a:pt x="2188052" y="2153529"/>
                </a:cubicBezTo>
                <a:cubicBezTo>
                  <a:pt x="2195876" y="2144161"/>
                  <a:pt x="2213996" y="2136541"/>
                  <a:pt x="2263210" y="2138600"/>
                </a:cubicBezTo>
                <a:cubicBezTo>
                  <a:pt x="2235823" y="2149514"/>
                  <a:pt x="2218527" y="2161869"/>
                  <a:pt x="2216056" y="2173194"/>
                </a:cubicBezTo>
                <a:cubicBezTo>
                  <a:pt x="2214878" y="2177980"/>
                  <a:pt x="2216610" y="2183014"/>
                  <a:pt x="2220483" y="2186063"/>
                </a:cubicBezTo>
                <a:cubicBezTo>
                  <a:pt x="2230058" y="2194094"/>
                  <a:pt x="2252400" y="2190491"/>
                  <a:pt x="2274227" y="2184211"/>
                </a:cubicBezTo>
                <a:cubicBezTo>
                  <a:pt x="2256002" y="2200684"/>
                  <a:pt x="2256724" y="2203772"/>
                  <a:pt x="2260430" y="2209022"/>
                </a:cubicBezTo>
                <a:cubicBezTo>
                  <a:pt x="2266608" y="2217671"/>
                  <a:pt x="2270726" y="2215200"/>
                  <a:pt x="2340735" y="2173708"/>
                </a:cubicBezTo>
                <a:cubicBezTo>
                  <a:pt x="2396024" y="2140969"/>
                  <a:pt x="2478697" y="2091962"/>
                  <a:pt x="2537382" y="2068076"/>
                </a:cubicBezTo>
                <a:cubicBezTo>
                  <a:pt x="2326220" y="2198006"/>
                  <a:pt x="1867447" y="2495859"/>
                  <a:pt x="1780037" y="2626407"/>
                </a:cubicBezTo>
                <a:cubicBezTo>
                  <a:pt x="1777885" y="2629630"/>
                  <a:pt x="1778271" y="2633916"/>
                  <a:pt x="1780964" y="2636703"/>
                </a:cubicBezTo>
                <a:cubicBezTo>
                  <a:pt x="1783742" y="2639390"/>
                  <a:pt x="1788003" y="2639817"/>
                  <a:pt x="1791259" y="2637732"/>
                </a:cubicBezTo>
                <a:cubicBezTo>
                  <a:pt x="1874859" y="2582342"/>
                  <a:pt x="1962784" y="2514185"/>
                  <a:pt x="2055958" y="2441189"/>
                </a:cubicBezTo>
                <a:cubicBezTo>
                  <a:pt x="2240457" y="2297050"/>
                  <a:pt x="2431132" y="2148999"/>
                  <a:pt x="2614290" y="2080842"/>
                </a:cubicBezTo>
                <a:cubicBezTo>
                  <a:pt x="2566828" y="2213758"/>
                  <a:pt x="2268976" y="2435732"/>
                  <a:pt x="2123087" y="2544145"/>
                </a:cubicBezTo>
                <a:cubicBezTo>
                  <a:pt x="2074183" y="2580591"/>
                  <a:pt x="2041854" y="2604683"/>
                  <a:pt x="2031662" y="2615287"/>
                </a:cubicBezTo>
                <a:cubicBezTo>
                  <a:pt x="2029471" y="2617556"/>
                  <a:pt x="2028789" y="2620886"/>
                  <a:pt x="2029911" y="2623833"/>
                </a:cubicBezTo>
                <a:cubicBezTo>
                  <a:pt x="2031050" y="2626805"/>
                  <a:pt x="2033836" y="2628824"/>
                  <a:pt x="2037015" y="2628981"/>
                </a:cubicBezTo>
                <a:lnTo>
                  <a:pt x="2038148" y="2628981"/>
                </a:lnTo>
                <a:cubicBezTo>
                  <a:pt x="2039077" y="2630122"/>
                  <a:pt x="2040281" y="2631009"/>
                  <a:pt x="2041649" y="2631555"/>
                </a:cubicBezTo>
                <a:cubicBezTo>
                  <a:pt x="2043687" y="2632425"/>
                  <a:pt x="2045992" y="2632425"/>
                  <a:pt x="2048031" y="2631555"/>
                </a:cubicBezTo>
                <a:cubicBezTo>
                  <a:pt x="2198657" y="2562573"/>
                  <a:pt x="2293376" y="2479180"/>
                  <a:pt x="2362460" y="2418332"/>
                </a:cubicBezTo>
                <a:cubicBezTo>
                  <a:pt x="2387169" y="2396609"/>
                  <a:pt x="2408069" y="2378180"/>
                  <a:pt x="2426705" y="2364692"/>
                </a:cubicBezTo>
                <a:cubicBezTo>
                  <a:pt x="2392625" y="2459412"/>
                  <a:pt x="2307687" y="2628157"/>
                  <a:pt x="2277418" y="2678914"/>
                </a:cubicBezTo>
                <a:cubicBezTo>
                  <a:pt x="2275274" y="2682862"/>
                  <a:pt x="2276737" y="2687801"/>
                  <a:pt x="2280684" y="2689944"/>
                </a:cubicBezTo>
                <a:cubicBezTo>
                  <a:pt x="2283528" y="2691488"/>
                  <a:pt x="2287015" y="2691199"/>
                  <a:pt x="2289567" y="2689211"/>
                </a:cubicBezTo>
                <a:cubicBezTo>
                  <a:pt x="2295436" y="2684268"/>
                  <a:pt x="2301407" y="2679429"/>
                  <a:pt x="2307173" y="2674487"/>
                </a:cubicBezTo>
                <a:cubicBezTo>
                  <a:pt x="2246634" y="2738115"/>
                  <a:pt x="2191449" y="2800815"/>
                  <a:pt x="2149238" y="2867325"/>
                </a:cubicBezTo>
                <a:cubicBezTo>
                  <a:pt x="2147150" y="2870631"/>
                  <a:pt x="2147713" y="2874956"/>
                  <a:pt x="2150575" y="2877621"/>
                </a:cubicBezTo>
                <a:cubicBezTo>
                  <a:pt x="2156584" y="2883742"/>
                  <a:pt x="2164982" y="2886905"/>
                  <a:pt x="2173535" y="2886269"/>
                </a:cubicBezTo>
                <a:cubicBezTo>
                  <a:pt x="2196906" y="2884313"/>
                  <a:pt x="2219660" y="2854661"/>
                  <a:pt x="2245605" y="2820273"/>
                </a:cubicBezTo>
                <a:cubicBezTo>
                  <a:pt x="2238740" y="2841895"/>
                  <a:pt x="2231637" y="2864338"/>
                  <a:pt x="2224293" y="2887607"/>
                </a:cubicBezTo>
                <a:cubicBezTo>
                  <a:pt x="2180124" y="3025671"/>
                  <a:pt x="2130088" y="3182164"/>
                  <a:pt x="2117425" y="3348748"/>
                </a:cubicBezTo>
                <a:cubicBezTo>
                  <a:pt x="2117127" y="3352845"/>
                  <a:pt x="2119894" y="3356534"/>
                  <a:pt x="2123910" y="3357396"/>
                </a:cubicBezTo>
                <a:lnTo>
                  <a:pt x="2126897" y="3357396"/>
                </a:lnTo>
                <a:cubicBezTo>
                  <a:pt x="2130398" y="3357399"/>
                  <a:pt x="2133509" y="3355159"/>
                  <a:pt x="2134618" y="3351836"/>
                </a:cubicBezTo>
                <a:cubicBezTo>
                  <a:pt x="2155209" y="3289342"/>
                  <a:pt x="2174770" y="3224170"/>
                  <a:pt x="2193405" y="3161161"/>
                </a:cubicBezTo>
                <a:cubicBezTo>
                  <a:pt x="2268255" y="2908198"/>
                  <a:pt x="2345575" y="2646380"/>
                  <a:pt x="2554885" y="2464972"/>
                </a:cubicBezTo>
                <a:cubicBezTo>
                  <a:pt x="2602554" y="2428525"/>
                  <a:pt x="2650531" y="2337923"/>
                  <a:pt x="2688728" y="2265236"/>
                </a:cubicBezTo>
                <a:lnTo>
                  <a:pt x="2691507" y="2259883"/>
                </a:lnTo>
                <a:cubicBezTo>
                  <a:pt x="2651972" y="2383018"/>
                  <a:pt x="2605642" y="2509243"/>
                  <a:pt x="2591228" y="2523245"/>
                </a:cubicBezTo>
                <a:cubicBezTo>
                  <a:pt x="2586814" y="2523679"/>
                  <a:pt x="2583588" y="2527609"/>
                  <a:pt x="2584022" y="2532023"/>
                </a:cubicBezTo>
                <a:cubicBezTo>
                  <a:pt x="2584298" y="2534820"/>
                  <a:pt x="2586016" y="2537271"/>
                  <a:pt x="2588551" y="2538483"/>
                </a:cubicBezTo>
                <a:cubicBezTo>
                  <a:pt x="2592518" y="2540402"/>
                  <a:pt x="2597146" y="2540402"/>
                  <a:pt x="2601112" y="2538482"/>
                </a:cubicBezTo>
                <a:cubicBezTo>
                  <a:pt x="2605496" y="2536358"/>
                  <a:pt x="2609388" y="2533343"/>
                  <a:pt x="2612540" y="2529629"/>
                </a:cubicBezTo>
                <a:cubicBezTo>
                  <a:pt x="2559415" y="2623833"/>
                  <a:pt x="2494861" y="2723289"/>
                  <a:pt x="2437000" y="2812346"/>
                </a:cubicBezTo>
                <a:cubicBezTo>
                  <a:pt x="2359268" y="2932084"/>
                  <a:pt x="2292140" y="3035349"/>
                  <a:pt x="2267226" y="3100109"/>
                </a:cubicBezTo>
                <a:cubicBezTo>
                  <a:pt x="2265595" y="3104295"/>
                  <a:pt x="2267669" y="3109009"/>
                  <a:pt x="2271855" y="3110639"/>
                </a:cubicBezTo>
                <a:cubicBezTo>
                  <a:pt x="2275390" y="3112015"/>
                  <a:pt x="2279407" y="3110764"/>
                  <a:pt x="2281537" y="3107624"/>
                </a:cubicBezTo>
                <a:cubicBezTo>
                  <a:pt x="2298832" y="3082812"/>
                  <a:pt x="2318910" y="3054705"/>
                  <a:pt x="2340839" y="3024023"/>
                </a:cubicBezTo>
                <a:cubicBezTo>
                  <a:pt x="2503098" y="2797006"/>
                  <a:pt x="2774490" y="2417200"/>
                  <a:pt x="2756781" y="2176591"/>
                </a:cubicBezTo>
                <a:cubicBezTo>
                  <a:pt x="2756820" y="2175906"/>
                  <a:pt x="2756820" y="2175218"/>
                  <a:pt x="2756782" y="2174532"/>
                </a:cubicBezTo>
                <a:cubicBezTo>
                  <a:pt x="2749780" y="2153941"/>
                  <a:pt x="2750501" y="2140453"/>
                  <a:pt x="2759047" y="2132217"/>
                </a:cubicBezTo>
                <a:cubicBezTo>
                  <a:pt x="2804038" y="2088153"/>
                  <a:pt x="3264870" y="2212935"/>
                  <a:pt x="3492712" y="2296948"/>
                </a:cubicBezTo>
                <a:cubicBezTo>
                  <a:pt x="3758648" y="2395065"/>
                  <a:pt x="3795403" y="2399904"/>
                  <a:pt x="3844205" y="2387754"/>
                </a:cubicBezTo>
                <a:cubicBezTo>
                  <a:pt x="3867781" y="2382092"/>
                  <a:pt x="3861398" y="2341424"/>
                  <a:pt x="3845336" y="2302713"/>
                </a:cubicBezTo>
                <a:cubicBezTo>
                  <a:pt x="3844719" y="2300705"/>
                  <a:pt x="3843194" y="2299104"/>
                  <a:pt x="3841218" y="2298388"/>
                </a:cubicBezTo>
                <a:cubicBezTo>
                  <a:pt x="3643646" y="2260810"/>
                  <a:pt x="3614716" y="2253500"/>
                  <a:pt x="3492299" y="2224878"/>
                </a:cubicBezTo>
                <a:cubicBezTo>
                  <a:pt x="3409421" y="2205522"/>
                  <a:pt x="3232748" y="2114921"/>
                  <a:pt x="3181784" y="2090520"/>
                </a:cubicBezTo>
                <a:cubicBezTo>
                  <a:pt x="3176740" y="2081666"/>
                  <a:pt x="3201244" y="2026791"/>
                  <a:pt x="3227086" y="1968620"/>
                </a:cubicBezTo>
                <a:cubicBezTo>
                  <a:pt x="3319128" y="1762193"/>
                  <a:pt x="3510524" y="1332659"/>
                  <a:pt x="3542337" y="671372"/>
                </a:cubicBezTo>
                <a:cubicBezTo>
                  <a:pt x="3542549" y="666885"/>
                  <a:pt x="3539083" y="663076"/>
                  <a:pt x="3534596" y="662864"/>
                </a:cubicBezTo>
                <a:cubicBezTo>
                  <a:pt x="3530649" y="662678"/>
                  <a:pt x="3527140" y="665355"/>
                  <a:pt x="3526276" y="669210"/>
                </a:cubicBezTo>
                <a:cubicBezTo>
                  <a:pt x="3505685" y="763930"/>
                  <a:pt x="3487462" y="854531"/>
                  <a:pt x="3469857" y="943073"/>
                </a:cubicBezTo>
                <a:cubicBezTo>
                  <a:pt x="3401801" y="1284476"/>
                  <a:pt x="3342911" y="1579342"/>
                  <a:pt x="3175710" y="1935469"/>
                </a:cubicBezTo>
                <a:cubicBezTo>
                  <a:pt x="3142867" y="1991065"/>
                  <a:pt x="3127733" y="2060560"/>
                  <a:pt x="3122379" y="2086196"/>
                </a:cubicBezTo>
                <a:cubicBezTo>
                  <a:pt x="3109818" y="2088872"/>
                  <a:pt x="3053707" y="2067561"/>
                  <a:pt x="3012422" y="2051911"/>
                </a:cubicBezTo>
                <a:cubicBezTo>
                  <a:pt x="2988743" y="2042954"/>
                  <a:pt x="2964547" y="2033792"/>
                  <a:pt x="2941692" y="2025966"/>
                </a:cubicBezTo>
                <a:cubicBezTo>
                  <a:pt x="3032396" y="1960898"/>
                  <a:pt x="3074917" y="1888828"/>
                  <a:pt x="3107348" y="1826849"/>
                </a:cubicBezTo>
                <a:cubicBezTo>
                  <a:pt x="3201244" y="1692389"/>
                  <a:pt x="3401082" y="1120570"/>
                  <a:pt x="3372357" y="1030483"/>
                </a:cubicBezTo>
                <a:cubicBezTo>
                  <a:pt x="3371201" y="1026955"/>
                  <a:pt x="3367828" y="1024636"/>
                  <a:pt x="3364120" y="1024820"/>
                </a:cubicBezTo>
                <a:cubicBezTo>
                  <a:pt x="3360433" y="1025025"/>
                  <a:pt x="3357347" y="1027689"/>
                  <a:pt x="3356604" y="1031307"/>
                </a:cubicBezTo>
                <a:cubicBezTo>
                  <a:pt x="3310789" y="1256781"/>
                  <a:pt x="3148530" y="1641426"/>
                  <a:pt x="3024365" y="1868958"/>
                </a:cubicBezTo>
                <a:cubicBezTo>
                  <a:pt x="2975667" y="1924863"/>
                  <a:pt x="2920275" y="1983446"/>
                  <a:pt x="2896390" y="2002184"/>
                </a:cubicBezTo>
                <a:lnTo>
                  <a:pt x="2896906" y="2001257"/>
                </a:lnTo>
                <a:cubicBezTo>
                  <a:pt x="3045265" y="1805641"/>
                  <a:pt x="3415907" y="861018"/>
                  <a:pt x="3435366" y="796669"/>
                </a:cubicBezTo>
                <a:cubicBezTo>
                  <a:pt x="3441029" y="777726"/>
                  <a:pt x="3444735" y="759194"/>
                  <a:pt x="3448235" y="741382"/>
                </a:cubicBezTo>
                <a:cubicBezTo>
                  <a:pt x="3453280" y="715129"/>
                  <a:pt x="3457810" y="692478"/>
                  <a:pt x="3467283" y="677549"/>
                </a:cubicBezTo>
                <a:cubicBezTo>
                  <a:pt x="3469796" y="673900"/>
                  <a:pt x="3468925" y="668911"/>
                  <a:pt x="3465326" y="666327"/>
                </a:cubicBezTo>
                <a:lnTo>
                  <a:pt x="3456575" y="659841"/>
                </a:lnTo>
                <a:cubicBezTo>
                  <a:pt x="3453114" y="657287"/>
                  <a:pt x="3448270" y="657825"/>
                  <a:pt x="3445456" y="661076"/>
                </a:cubicBezTo>
                <a:cubicBezTo>
                  <a:pt x="3410965" y="701538"/>
                  <a:pt x="3389138" y="762180"/>
                  <a:pt x="3368033" y="820968"/>
                </a:cubicBezTo>
                <a:lnTo>
                  <a:pt x="3363399" y="834043"/>
                </a:lnTo>
                <a:cubicBezTo>
                  <a:pt x="3273003" y="1092051"/>
                  <a:pt x="3044956" y="1711127"/>
                  <a:pt x="2859841" y="1951014"/>
                </a:cubicBezTo>
                <a:cubicBezTo>
                  <a:pt x="2858913" y="1948544"/>
                  <a:pt x="2857987" y="1946072"/>
                  <a:pt x="2857164" y="1943498"/>
                </a:cubicBezTo>
                <a:cubicBezTo>
                  <a:pt x="2859199" y="1943199"/>
                  <a:pt x="2861041" y="1942131"/>
                  <a:pt x="2862312" y="1940513"/>
                </a:cubicBezTo>
                <a:cubicBezTo>
                  <a:pt x="2920173" y="1865972"/>
                  <a:pt x="2945604" y="1778769"/>
                  <a:pt x="2970210" y="1694344"/>
                </a:cubicBezTo>
                <a:cubicBezTo>
                  <a:pt x="2998420" y="1597463"/>
                  <a:pt x="3025086" y="1505935"/>
                  <a:pt x="3097257" y="1436233"/>
                </a:cubicBezTo>
                <a:cubicBezTo>
                  <a:pt x="3099414" y="1434123"/>
                  <a:pt x="3100243" y="1431002"/>
                  <a:pt x="3099419" y="1428100"/>
                </a:cubicBezTo>
                <a:cubicBezTo>
                  <a:pt x="3098587" y="1425202"/>
                  <a:pt x="3096202" y="1423015"/>
                  <a:pt x="3093242" y="1422437"/>
                </a:cubicBezTo>
                <a:cubicBezTo>
                  <a:pt x="3083166" y="1419779"/>
                  <a:pt x="3072435" y="1421499"/>
                  <a:pt x="3063694" y="1427174"/>
                </a:cubicBezTo>
                <a:cubicBezTo>
                  <a:pt x="3055550" y="1433484"/>
                  <a:pt x="3049868" y="1442444"/>
                  <a:pt x="3047633" y="1452501"/>
                </a:cubicBezTo>
                <a:cubicBezTo>
                  <a:pt x="3045374" y="1452861"/>
                  <a:pt x="3043265" y="1453860"/>
                  <a:pt x="3041558" y="1455384"/>
                </a:cubicBezTo>
                <a:cubicBezTo>
                  <a:pt x="3041559" y="1454353"/>
                  <a:pt x="3041558" y="1453222"/>
                  <a:pt x="3041558" y="1452191"/>
                </a:cubicBezTo>
                <a:cubicBezTo>
                  <a:pt x="3040331" y="1444132"/>
                  <a:pt x="3035724" y="1436980"/>
                  <a:pt x="3028895" y="1432527"/>
                </a:cubicBezTo>
                <a:cubicBezTo>
                  <a:pt x="3025160" y="1430033"/>
                  <a:pt x="3020108" y="1431039"/>
                  <a:pt x="3017615" y="1434775"/>
                </a:cubicBezTo>
                <a:cubicBezTo>
                  <a:pt x="3016170" y="1436938"/>
                  <a:pt x="3015847" y="1439662"/>
                  <a:pt x="3016746" y="1442102"/>
                </a:cubicBezTo>
                <a:cubicBezTo>
                  <a:pt x="3021791" y="1456001"/>
                  <a:pt x="3013657" y="1466503"/>
                  <a:pt x="3000170" y="1482461"/>
                </a:cubicBezTo>
                <a:cubicBezTo>
                  <a:pt x="2996875" y="1486373"/>
                  <a:pt x="2993477" y="1490286"/>
                  <a:pt x="2990390" y="1494404"/>
                </a:cubicBezTo>
                <a:lnTo>
                  <a:pt x="3003259" y="1454045"/>
                </a:lnTo>
                <a:cubicBezTo>
                  <a:pt x="3020349" y="1400611"/>
                  <a:pt x="3041352" y="1334512"/>
                  <a:pt x="3046912" y="1323188"/>
                </a:cubicBezTo>
                <a:cubicBezTo>
                  <a:pt x="3048742" y="1321659"/>
                  <a:pt x="3049799" y="1319396"/>
                  <a:pt x="3049795" y="1317010"/>
                </a:cubicBezTo>
                <a:cubicBezTo>
                  <a:pt x="3051545" y="1309288"/>
                  <a:pt x="3072034" y="1267386"/>
                  <a:pt x="3093654" y="1223114"/>
                </a:cubicBezTo>
                <a:cubicBezTo>
                  <a:pt x="3137926" y="1132615"/>
                  <a:pt x="3204847" y="995890"/>
                  <a:pt x="3228732" y="917231"/>
                </a:cubicBezTo>
                <a:cubicBezTo>
                  <a:pt x="3229038" y="916050"/>
                  <a:pt x="3229038" y="914810"/>
                  <a:pt x="3228732" y="913628"/>
                </a:cubicBezTo>
                <a:cubicBezTo>
                  <a:pt x="3226982" y="902817"/>
                  <a:pt x="3221629" y="899832"/>
                  <a:pt x="3217511" y="899317"/>
                </a:cubicBezTo>
                <a:cubicBezTo>
                  <a:pt x="3201346" y="897258"/>
                  <a:pt x="3184771" y="928557"/>
                  <a:pt x="3127630" y="1053752"/>
                </a:cubicBezTo>
                <a:cubicBezTo>
                  <a:pt x="3098184" y="1118408"/>
                  <a:pt x="3067709" y="1185432"/>
                  <a:pt x="3045780" y="1218481"/>
                </a:cubicBezTo>
                <a:cubicBezTo>
                  <a:pt x="3045257" y="1219268"/>
                  <a:pt x="3044875" y="1220139"/>
                  <a:pt x="3044648" y="1221055"/>
                </a:cubicBezTo>
                <a:cubicBezTo>
                  <a:pt x="3020768" y="1270099"/>
                  <a:pt x="2993416" y="1317373"/>
                  <a:pt x="2962797" y="1362518"/>
                </a:cubicBezTo>
                <a:cubicBezTo>
                  <a:pt x="3060708" y="1172048"/>
                  <a:pt x="3125674" y="890155"/>
                  <a:pt x="3138647" y="592920"/>
                </a:cubicBezTo>
                <a:cubicBezTo>
                  <a:pt x="3138767" y="588817"/>
                  <a:pt x="3135885" y="585236"/>
                  <a:pt x="3131851" y="584477"/>
                </a:cubicBezTo>
                <a:cubicBezTo>
                  <a:pt x="3127804" y="583782"/>
                  <a:pt x="3123876" y="586210"/>
                  <a:pt x="3122688" y="590139"/>
                </a:cubicBezTo>
                <a:cubicBezTo>
                  <a:pt x="3095199" y="680843"/>
                  <a:pt x="3080168" y="781638"/>
                  <a:pt x="3064312" y="888713"/>
                </a:cubicBezTo>
                <a:cubicBezTo>
                  <a:pt x="3035793" y="1080005"/>
                  <a:pt x="3006348" y="1277373"/>
                  <a:pt x="2900096" y="1408642"/>
                </a:cubicBezTo>
                <a:cubicBezTo>
                  <a:pt x="2961151" y="1147339"/>
                  <a:pt x="2980917" y="888095"/>
                  <a:pt x="3000170" y="578814"/>
                </a:cubicBezTo>
                <a:cubicBezTo>
                  <a:pt x="3000271" y="577891"/>
                  <a:pt x="3000271" y="576958"/>
                  <a:pt x="3000170" y="576035"/>
                </a:cubicBezTo>
                <a:cubicBezTo>
                  <a:pt x="2999140" y="572637"/>
                  <a:pt x="2995846" y="562238"/>
                  <a:pt x="2987198" y="563062"/>
                </a:cubicBezTo>
                <a:cubicBezTo>
                  <a:pt x="2973299" y="564401"/>
                  <a:pt x="2969180" y="582932"/>
                  <a:pt x="2948794" y="812010"/>
                </a:cubicBezTo>
                <a:cubicBezTo>
                  <a:pt x="2934587" y="972622"/>
                  <a:pt x="2907612" y="1271607"/>
                  <a:pt x="2877961" y="1278092"/>
                </a:cubicBezTo>
                <a:cubicBezTo>
                  <a:pt x="2876005" y="1278092"/>
                  <a:pt x="2858194" y="1270474"/>
                  <a:pt x="2831528" y="1118923"/>
                </a:cubicBezTo>
                <a:cubicBezTo>
                  <a:pt x="2831139" y="1116571"/>
                  <a:pt x="2829699" y="1114523"/>
                  <a:pt x="2827615" y="1113364"/>
                </a:cubicBezTo>
                <a:cubicBezTo>
                  <a:pt x="2815467" y="1106259"/>
                  <a:pt x="2818555" y="1073827"/>
                  <a:pt x="2821438" y="1042528"/>
                </a:cubicBezTo>
                <a:cubicBezTo>
                  <a:pt x="2825968" y="993419"/>
                  <a:pt x="2831116" y="937926"/>
                  <a:pt x="2789934" y="918981"/>
                </a:cubicBezTo>
                <a:cubicBezTo>
                  <a:pt x="2787662" y="917859"/>
                  <a:pt x="2784998" y="917859"/>
                  <a:pt x="2782726" y="918981"/>
                </a:cubicBezTo>
                <a:cubicBezTo>
                  <a:pt x="2773255" y="924232"/>
                  <a:pt x="2768828" y="924232"/>
                  <a:pt x="2767798" y="923511"/>
                </a:cubicBezTo>
                <a:cubicBezTo>
                  <a:pt x="2762650" y="920011"/>
                  <a:pt x="2765637" y="894581"/>
                  <a:pt x="2767798" y="879343"/>
                </a:cubicBezTo>
                <a:cubicBezTo>
                  <a:pt x="2771082" y="862157"/>
                  <a:pt x="2771360" y="844530"/>
                  <a:pt x="2768622" y="827248"/>
                </a:cubicBezTo>
                <a:cubicBezTo>
                  <a:pt x="2767634" y="823469"/>
                  <a:pt x="2764071" y="820948"/>
                  <a:pt x="2760179" y="821276"/>
                </a:cubicBezTo>
                <a:cubicBezTo>
                  <a:pt x="2737426" y="822821"/>
                  <a:pt x="2735366" y="814275"/>
                  <a:pt x="2732381" y="789256"/>
                </a:cubicBezTo>
                <a:cubicBezTo>
                  <a:pt x="2732056" y="786349"/>
                  <a:pt x="2730158" y="783855"/>
                  <a:pt x="2727439" y="782771"/>
                </a:cubicBezTo>
                <a:cubicBezTo>
                  <a:pt x="2724786" y="781545"/>
                  <a:pt x="2721666" y="781945"/>
                  <a:pt x="2719409" y="783800"/>
                </a:cubicBezTo>
                <a:cubicBezTo>
                  <a:pt x="2650531" y="836925"/>
                  <a:pt x="2640132" y="902612"/>
                  <a:pt x="2690170" y="968606"/>
                </a:cubicBezTo>
                <a:cubicBezTo>
                  <a:pt x="2691274" y="970110"/>
                  <a:pt x="2692881" y="971170"/>
                  <a:pt x="2694700" y="971592"/>
                </a:cubicBezTo>
                <a:cubicBezTo>
                  <a:pt x="2698042" y="972563"/>
                  <a:pt x="2701561" y="972773"/>
                  <a:pt x="2704995" y="972210"/>
                </a:cubicBezTo>
                <a:cubicBezTo>
                  <a:pt x="2701180" y="1010683"/>
                  <a:pt x="2691854" y="1048408"/>
                  <a:pt x="2677299" y="1084226"/>
                </a:cubicBezTo>
                <a:cubicBezTo>
                  <a:pt x="2651355" y="1054059"/>
                  <a:pt x="2654753" y="1014216"/>
                  <a:pt x="2658252" y="972107"/>
                </a:cubicBezTo>
                <a:cubicBezTo>
                  <a:pt x="2660930" y="941220"/>
                  <a:pt x="2663607" y="909303"/>
                  <a:pt x="2652899" y="882328"/>
                </a:cubicBezTo>
                <a:cubicBezTo>
                  <a:pt x="2654668" y="880889"/>
                  <a:pt x="2656166" y="879146"/>
                  <a:pt x="2657326" y="877181"/>
                </a:cubicBezTo>
                <a:cubicBezTo>
                  <a:pt x="2662577" y="867607"/>
                  <a:pt x="2658871" y="855767"/>
                  <a:pt x="2654855" y="843205"/>
                </a:cubicBezTo>
                <a:cubicBezTo>
                  <a:pt x="2653302" y="838741"/>
                  <a:pt x="2652097" y="834164"/>
                  <a:pt x="2651251" y="829513"/>
                </a:cubicBezTo>
                <a:lnTo>
                  <a:pt x="2651252" y="824261"/>
                </a:lnTo>
                <a:cubicBezTo>
                  <a:pt x="2651374" y="819922"/>
                  <a:pt x="2648065" y="816251"/>
                  <a:pt x="2643736" y="815922"/>
                </a:cubicBezTo>
                <a:lnTo>
                  <a:pt x="2638588" y="815923"/>
                </a:lnTo>
                <a:cubicBezTo>
                  <a:pt x="2616967" y="814275"/>
                  <a:pt x="2611099" y="827762"/>
                  <a:pt x="2609864" y="831983"/>
                </a:cubicBezTo>
                <a:cubicBezTo>
                  <a:pt x="2605230" y="846912"/>
                  <a:pt x="2616246" y="865960"/>
                  <a:pt x="2625616" y="876358"/>
                </a:cubicBezTo>
                <a:cubicBezTo>
                  <a:pt x="2625616" y="890155"/>
                  <a:pt x="2625616" y="902715"/>
                  <a:pt x="2625616" y="914863"/>
                </a:cubicBezTo>
                <a:cubicBezTo>
                  <a:pt x="2626848" y="932018"/>
                  <a:pt x="2626503" y="949250"/>
                  <a:pt x="2624586" y="966341"/>
                </a:cubicBezTo>
                <a:cubicBezTo>
                  <a:pt x="2615418" y="985628"/>
                  <a:pt x="2610804" y="1006763"/>
                  <a:pt x="2611099" y="1028115"/>
                </a:cubicBezTo>
                <a:cubicBezTo>
                  <a:pt x="2609967" y="1053545"/>
                  <a:pt x="2609452" y="1066414"/>
                  <a:pt x="2581962" y="1072901"/>
                </a:cubicBezTo>
                <a:cubicBezTo>
                  <a:pt x="2579733" y="1073459"/>
                  <a:pt x="2577834" y="1074911"/>
                  <a:pt x="2576712" y="1076917"/>
                </a:cubicBezTo>
                <a:cubicBezTo>
                  <a:pt x="2552517" y="1120982"/>
                  <a:pt x="2553341" y="1163297"/>
                  <a:pt x="2554164" y="1204068"/>
                </a:cubicBezTo>
                <a:cubicBezTo>
                  <a:pt x="2554987" y="1242984"/>
                  <a:pt x="2555709" y="1279843"/>
                  <a:pt x="2534705" y="1315981"/>
                </a:cubicBezTo>
                <a:cubicBezTo>
                  <a:pt x="2459753" y="1149397"/>
                  <a:pt x="2395920" y="752708"/>
                  <a:pt x="2370696" y="520747"/>
                </a:cubicBezTo>
                <a:cubicBezTo>
                  <a:pt x="2370290" y="517100"/>
                  <a:pt x="2367518" y="514160"/>
                  <a:pt x="2363900" y="513540"/>
                </a:cubicBezTo>
                <a:cubicBezTo>
                  <a:pt x="2359031" y="512694"/>
                  <a:pt x="2354058" y="514313"/>
                  <a:pt x="2350619" y="517864"/>
                </a:cubicBezTo>
                <a:cubicBezTo>
                  <a:pt x="2330029" y="538455"/>
                  <a:pt x="2345575" y="639354"/>
                  <a:pt x="2382330" y="849177"/>
                </a:cubicBezTo>
                <a:cubicBezTo>
                  <a:pt x="2402921" y="966753"/>
                  <a:pt x="2424131" y="1088036"/>
                  <a:pt x="2423512" y="1145382"/>
                </a:cubicBezTo>
                <a:cubicBezTo>
                  <a:pt x="2387890" y="1126541"/>
                  <a:pt x="2381404" y="1096169"/>
                  <a:pt x="2375535" y="1069092"/>
                </a:cubicBezTo>
                <a:cubicBezTo>
                  <a:pt x="2371726" y="1051383"/>
                  <a:pt x="2368123" y="1034601"/>
                  <a:pt x="2355973" y="1025232"/>
                </a:cubicBezTo>
                <a:lnTo>
                  <a:pt x="2319116" y="965106"/>
                </a:lnTo>
                <a:cubicBezTo>
                  <a:pt x="2284007" y="876563"/>
                  <a:pt x="2273917" y="806862"/>
                  <a:pt x="2263210" y="733043"/>
                </a:cubicBezTo>
                <a:cubicBezTo>
                  <a:pt x="2257444" y="693199"/>
                  <a:pt x="2251472" y="651913"/>
                  <a:pt x="2241280" y="605789"/>
                </a:cubicBezTo>
                <a:cubicBezTo>
                  <a:pt x="2240732" y="603089"/>
                  <a:pt x="2238822" y="600868"/>
                  <a:pt x="2236235" y="599921"/>
                </a:cubicBezTo>
                <a:cubicBezTo>
                  <a:pt x="2233656" y="598909"/>
                  <a:pt x="2230738" y="599298"/>
                  <a:pt x="2228514" y="600950"/>
                </a:cubicBezTo>
                <a:cubicBezTo>
                  <a:pt x="2199994" y="622262"/>
                  <a:pt x="2216777" y="692787"/>
                  <a:pt x="2234485" y="767430"/>
                </a:cubicBezTo>
                <a:cubicBezTo>
                  <a:pt x="2239530" y="788844"/>
                  <a:pt x="2244781" y="809642"/>
                  <a:pt x="2247766" y="827351"/>
                </a:cubicBezTo>
                <a:cubicBezTo>
                  <a:pt x="2234794" y="801406"/>
                  <a:pt x="2221822" y="768562"/>
                  <a:pt x="2208335" y="734690"/>
                </a:cubicBezTo>
                <a:cubicBezTo>
                  <a:pt x="2182595" y="669519"/>
                  <a:pt x="2155929" y="602083"/>
                  <a:pt x="2124631" y="571710"/>
                </a:cubicBezTo>
                <a:cubicBezTo>
                  <a:pt x="2121914" y="568914"/>
                  <a:pt x="2117595" y="568439"/>
                  <a:pt x="2114335" y="570577"/>
                </a:cubicBezTo>
                <a:cubicBezTo>
                  <a:pt x="2111181" y="572595"/>
                  <a:pt x="2109786" y="576488"/>
                  <a:pt x="2110938" y="580049"/>
                </a:cubicBezTo>
                <a:cubicBezTo>
                  <a:pt x="2196185" y="838161"/>
                  <a:pt x="2318807" y="1087829"/>
                  <a:pt x="2437412" y="1329365"/>
                </a:cubicBezTo>
                <a:cubicBezTo>
                  <a:pt x="2472623" y="1401434"/>
                  <a:pt x="2508863" y="1474842"/>
                  <a:pt x="2543046" y="1546911"/>
                </a:cubicBezTo>
                <a:cubicBezTo>
                  <a:pt x="2487964" y="1496566"/>
                  <a:pt x="2421660" y="1382181"/>
                  <a:pt x="2371417" y="1295698"/>
                </a:cubicBezTo>
                <a:cubicBezTo>
                  <a:pt x="2311187" y="1191816"/>
                  <a:pt x="2295538" y="1167930"/>
                  <a:pt x="2280198" y="1172151"/>
                </a:cubicBezTo>
                <a:cubicBezTo>
                  <a:pt x="2270520" y="1174519"/>
                  <a:pt x="2269902" y="1186667"/>
                  <a:pt x="2269903" y="1190683"/>
                </a:cubicBezTo>
                <a:cubicBezTo>
                  <a:pt x="2269915" y="1191843"/>
                  <a:pt x="2270125" y="1192990"/>
                  <a:pt x="2270520" y="1194080"/>
                </a:cubicBezTo>
                <a:cubicBezTo>
                  <a:pt x="2294920" y="1249636"/>
                  <a:pt x="2322879" y="1303561"/>
                  <a:pt x="2354223" y="1355515"/>
                </a:cubicBezTo>
                <a:cubicBezTo>
                  <a:pt x="2369254" y="1381872"/>
                  <a:pt x="2383565" y="1406994"/>
                  <a:pt x="2396641" y="1431498"/>
                </a:cubicBezTo>
                <a:cubicBezTo>
                  <a:pt x="2330235" y="1390315"/>
                  <a:pt x="2276594" y="1308671"/>
                  <a:pt x="2224498" y="1229806"/>
                </a:cubicBezTo>
                <a:cubicBezTo>
                  <a:pt x="2201082" y="1192781"/>
                  <a:pt x="2175790" y="1156974"/>
                  <a:pt x="2148723" y="1122527"/>
                </a:cubicBezTo>
                <a:cubicBezTo>
                  <a:pt x="2147149" y="1120453"/>
                  <a:pt x="2144625" y="1119327"/>
                  <a:pt x="2142031" y="1119541"/>
                </a:cubicBezTo>
                <a:cubicBezTo>
                  <a:pt x="2139493" y="1119620"/>
                  <a:pt x="2137152" y="1120924"/>
                  <a:pt x="2135751" y="1123041"/>
                </a:cubicBezTo>
                <a:cubicBezTo>
                  <a:pt x="2124014" y="1140028"/>
                  <a:pt x="2185273" y="1245971"/>
                  <a:pt x="2214512" y="1294153"/>
                </a:cubicBezTo>
                <a:cubicBezTo>
                  <a:pt x="2193096" y="1277475"/>
                  <a:pt x="2154694" y="1239175"/>
                  <a:pt x="2093436" y="1162164"/>
                </a:cubicBezTo>
                <a:cubicBezTo>
                  <a:pt x="2028264" y="1079799"/>
                  <a:pt x="1975757" y="1002067"/>
                  <a:pt x="1972256" y="987139"/>
                </a:cubicBezTo>
                <a:cubicBezTo>
                  <a:pt x="1971533" y="983788"/>
                  <a:pt x="1968762" y="981265"/>
                  <a:pt x="1965359" y="980859"/>
                </a:cubicBezTo>
                <a:cubicBezTo>
                  <a:pt x="1962006" y="980444"/>
                  <a:pt x="1958742" y="982117"/>
                  <a:pt x="1957122" y="985080"/>
                </a:cubicBezTo>
                <a:cubicBezTo>
                  <a:pt x="1925204" y="1045103"/>
                  <a:pt x="2029191" y="1153207"/>
                  <a:pt x="2129985" y="1257707"/>
                </a:cubicBezTo>
                <a:cubicBezTo>
                  <a:pt x="2197524" y="1327820"/>
                  <a:pt x="2267328" y="1400302"/>
                  <a:pt x="2261254" y="1428100"/>
                </a:cubicBezTo>
                <a:cubicBezTo>
                  <a:pt x="2260562" y="1431504"/>
                  <a:pt x="2258200" y="1434331"/>
                  <a:pt x="2254974" y="1435616"/>
                </a:cubicBezTo>
                <a:cubicBezTo>
                  <a:pt x="2205966" y="1414098"/>
                  <a:pt x="2109188" y="1325247"/>
                  <a:pt x="2023528" y="1246588"/>
                </a:cubicBezTo>
                <a:cubicBezTo>
                  <a:pt x="1958665" y="1186977"/>
                  <a:pt x="1897303" y="1130660"/>
                  <a:pt x="1858799" y="1105126"/>
                </a:cubicBezTo>
                <a:cubicBezTo>
                  <a:pt x="1855646" y="1102892"/>
                  <a:pt x="1851365" y="1103149"/>
                  <a:pt x="1848502" y="1105744"/>
                </a:cubicBezTo>
                <a:cubicBezTo>
                  <a:pt x="1845674" y="1108113"/>
                  <a:pt x="1844825" y="1112106"/>
                  <a:pt x="1846444" y="1115421"/>
                </a:cubicBezTo>
                <a:cubicBezTo>
                  <a:pt x="1874448" y="1175033"/>
                  <a:pt x="1966387" y="1245867"/>
                  <a:pt x="2055239" y="1314334"/>
                </a:cubicBezTo>
                <a:cubicBezTo>
                  <a:pt x="2127308" y="1369621"/>
                  <a:pt x="2194641" y="1421716"/>
                  <a:pt x="2219350" y="1461046"/>
                </a:cubicBezTo>
                <a:cubicBezTo>
                  <a:pt x="2229646" y="1477828"/>
                  <a:pt x="2218526" y="1535175"/>
                  <a:pt x="2204216" y="1607861"/>
                </a:cubicBezTo>
                <a:cubicBezTo>
                  <a:pt x="2201848" y="1620011"/>
                  <a:pt x="2199275" y="1632777"/>
                  <a:pt x="2196700" y="1646161"/>
                </a:cubicBezTo>
                <a:cubicBezTo>
                  <a:pt x="2193817" y="1651514"/>
                  <a:pt x="2194023" y="1662737"/>
                  <a:pt x="2195671" y="1694653"/>
                </a:cubicBezTo>
                <a:cubicBezTo>
                  <a:pt x="2196906" y="1718951"/>
                  <a:pt x="2199377" y="1768370"/>
                  <a:pt x="2193405" y="1778769"/>
                </a:cubicBezTo>
                <a:cubicBezTo>
                  <a:pt x="2152223" y="1790094"/>
                  <a:pt x="2013130" y="1738204"/>
                  <a:pt x="1978330" y="1739440"/>
                </a:cubicBezTo>
                <a:cubicBezTo>
                  <a:pt x="1943325" y="1733880"/>
                  <a:pt x="1942501" y="1642866"/>
                  <a:pt x="1942398" y="1613112"/>
                </a:cubicBezTo>
                <a:cubicBezTo>
                  <a:pt x="1942431" y="1610169"/>
                  <a:pt x="1940851" y="1607443"/>
                  <a:pt x="1938281" y="1606008"/>
                </a:cubicBezTo>
                <a:cubicBezTo>
                  <a:pt x="1935776" y="1604511"/>
                  <a:pt x="1932651" y="1604512"/>
                  <a:pt x="1930147" y="1606008"/>
                </a:cubicBezTo>
                <a:cubicBezTo>
                  <a:pt x="1901628" y="1622790"/>
                  <a:pt x="1901525" y="1652132"/>
                  <a:pt x="1906982" y="1678078"/>
                </a:cubicBezTo>
                <a:cubicBezTo>
                  <a:pt x="1874144" y="1656012"/>
                  <a:pt x="1838872" y="1637806"/>
                  <a:pt x="1801864" y="1623820"/>
                </a:cubicBezTo>
                <a:lnTo>
                  <a:pt x="1792289" y="1629071"/>
                </a:lnTo>
                <a:cubicBezTo>
                  <a:pt x="1797436" y="1647603"/>
                  <a:pt x="1877742" y="1685285"/>
                  <a:pt x="1915836" y="1702375"/>
                </a:cubicBezTo>
                <a:cubicBezTo>
                  <a:pt x="1915164" y="1704168"/>
                  <a:pt x="1915164" y="1706143"/>
                  <a:pt x="1915836" y="1707935"/>
                </a:cubicBezTo>
                <a:lnTo>
                  <a:pt x="1841296" y="1679519"/>
                </a:lnTo>
                <a:cubicBezTo>
                  <a:pt x="1845825" y="1693521"/>
                  <a:pt x="1876712" y="1700831"/>
                  <a:pt x="1878669" y="1712259"/>
                </a:cubicBezTo>
                <a:cubicBezTo>
                  <a:pt x="1817410" y="1699493"/>
                  <a:pt x="1837487" y="1701963"/>
                  <a:pt x="1832647" y="1696403"/>
                </a:cubicBezTo>
                <a:cubicBezTo>
                  <a:pt x="1830176" y="1665517"/>
                  <a:pt x="1798466" y="1698978"/>
                  <a:pt x="1796716" y="1697845"/>
                </a:cubicBezTo>
                <a:cubicBezTo>
                  <a:pt x="1773858" y="1682504"/>
                  <a:pt x="1748841" y="1692904"/>
                  <a:pt x="1739267" y="1690741"/>
                </a:cubicBezTo>
                <a:cubicBezTo>
                  <a:pt x="1732368" y="1689093"/>
                  <a:pt x="1723102" y="1707626"/>
                  <a:pt x="1681919" y="1690740"/>
                </a:cubicBezTo>
                <a:cubicBezTo>
                  <a:pt x="1638575" y="1681887"/>
                  <a:pt x="1671623" y="1661296"/>
                  <a:pt x="1666786" y="1654604"/>
                </a:cubicBezTo>
                <a:lnTo>
                  <a:pt x="1665858" y="1653368"/>
                </a:lnTo>
                <a:cubicBezTo>
                  <a:pt x="1675238" y="1644133"/>
                  <a:pt x="1679638" y="1630971"/>
                  <a:pt x="1677698" y="1617952"/>
                </a:cubicBezTo>
                <a:cubicBezTo>
                  <a:pt x="1674404" y="1601272"/>
                  <a:pt x="1658446" y="1586446"/>
                  <a:pt x="1633942" y="1576769"/>
                </a:cubicBezTo>
                <a:cubicBezTo>
                  <a:pt x="1632575" y="1575637"/>
                  <a:pt x="1631270" y="1574434"/>
                  <a:pt x="1630029" y="1573165"/>
                </a:cubicBezTo>
                <a:cubicBezTo>
                  <a:pt x="1638974" y="1574993"/>
                  <a:pt x="1647495" y="1578485"/>
                  <a:pt x="1655151" y="1583461"/>
                </a:cubicBezTo>
                <a:cubicBezTo>
                  <a:pt x="1671496" y="1592815"/>
                  <a:pt x="1682820" y="1608970"/>
                  <a:pt x="1686037" y="1627526"/>
                </a:cubicBezTo>
                <a:cubicBezTo>
                  <a:pt x="1686259" y="1630101"/>
                  <a:pt x="1687771" y="1632388"/>
                  <a:pt x="1690053" y="1633601"/>
                </a:cubicBezTo>
                <a:cubicBezTo>
                  <a:pt x="1692344" y="1634791"/>
                  <a:pt x="1695072" y="1634791"/>
                  <a:pt x="1697363" y="1633601"/>
                </a:cubicBezTo>
                <a:cubicBezTo>
                  <a:pt x="1705115" y="1630948"/>
                  <a:pt x="1713646" y="1631892"/>
                  <a:pt x="1720631" y="1636174"/>
                </a:cubicBezTo>
                <a:cubicBezTo>
                  <a:pt x="1735654" y="1643972"/>
                  <a:pt x="1746820" y="1657594"/>
                  <a:pt x="1751518" y="1673856"/>
                </a:cubicBezTo>
                <a:cubicBezTo>
                  <a:pt x="1752302" y="1678001"/>
                  <a:pt x="1756193" y="1680806"/>
                  <a:pt x="1760372" y="1680239"/>
                </a:cubicBezTo>
                <a:cubicBezTo>
                  <a:pt x="1764483" y="1679816"/>
                  <a:pt x="1767600" y="1676341"/>
                  <a:pt x="1767579" y="1672209"/>
                </a:cubicBezTo>
                <a:cubicBezTo>
                  <a:pt x="1767579" y="1255030"/>
                  <a:pt x="1788170" y="616187"/>
                  <a:pt x="1828528" y="254193"/>
                </a:cubicBezTo>
                <a:cubicBezTo>
                  <a:pt x="1828878" y="252878"/>
                  <a:pt x="1828878" y="251494"/>
                  <a:pt x="1828529" y="250178"/>
                </a:cubicBezTo>
                <a:cubicBezTo>
                  <a:pt x="1826984" y="245880"/>
                  <a:pt x="1822792" y="243114"/>
                  <a:pt x="1818234" y="243383"/>
                </a:cubicBezTo>
                <a:cubicBezTo>
                  <a:pt x="1802481" y="245340"/>
                  <a:pt x="1790745" y="302583"/>
                  <a:pt x="1720116" y="823644"/>
                </a:cubicBezTo>
                <a:cubicBezTo>
                  <a:pt x="1699525" y="975917"/>
                  <a:pt x="1679655" y="1121496"/>
                  <a:pt x="1666682" y="1199434"/>
                </a:cubicBezTo>
                <a:cubicBezTo>
                  <a:pt x="1649077" y="1040985"/>
                  <a:pt x="1671006" y="847324"/>
                  <a:pt x="1692318" y="659532"/>
                </a:cubicBezTo>
                <a:cubicBezTo>
                  <a:pt x="1717440" y="438382"/>
                  <a:pt x="1743281" y="209819"/>
                  <a:pt x="1705085" y="36647"/>
                </a:cubicBezTo>
                <a:cubicBezTo>
                  <a:pt x="1704057" y="32274"/>
                  <a:pt x="1699679" y="29562"/>
                  <a:pt x="1695307" y="30589"/>
                </a:cubicBezTo>
                <a:cubicBezTo>
                  <a:pt x="1691176" y="31560"/>
                  <a:pt x="1688486" y="35541"/>
                  <a:pt x="1689127" y="39735"/>
                </a:cubicBezTo>
                <a:cubicBezTo>
                  <a:pt x="1699422" y="100480"/>
                  <a:pt x="1677904" y="285183"/>
                  <a:pt x="1657519" y="463915"/>
                </a:cubicBezTo>
                <a:cubicBezTo>
                  <a:pt x="1641046" y="607230"/>
                  <a:pt x="1625499" y="742720"/>
                  <a:pt x="1626632" y="811496"/>
                </a:cubicBezTo>
                <a:cubicBezTo>
                  <a:pt x="1626734" y="814939"/>
                  <a:pt x="1628942" y="817967"/>
                  <a:pt x="1632192" y="819114"/>
                </a:cubicBezTo>
                <a:cubicBezTo>
                  <a:pt x="1633276" y="819365"/>
                  <a:pt x="1634403" y="819365"/>
                  <a:pt x="1635486" y="819114"/>
                </a:cubicBezTo>
                <a:cubicBezTo>
                  <a:pt x="1633736" y="828277"/>
                  <a:pt x="1631883" y="836925"/>
                  <a:pt x="1630133" y="844957"/>
                </a:cubicBezTo>
                <a:cubicBezTo>
                  <a:pt x="1605217" y="731705"/>
                  <a:pt x="1614175" y="598788"/>
                  <a:pt x="1622823" y="469475"/>
                </a:cubicBezTo>
                <a:cubicBezTo>
                  <a:pt x="1632295" y="326365"/>
                  <a:pt x="1642178" y="178418"/>
                  <a:pt x="1607071" y="55179"/>
                </a:cubicBezTo>
                <a:cubicBezTo>
                  <a:pt x="1605932" y="51475"/>
                  <a:pt x="1602392" y="49044"/>
                  <a:pt x="1598525" y="49311"/>
                </a:cubicBezTo>
                <a:cubicBezTo>
                  <a:pt x="1594614" y="49640"/>
                  <a:pt x="1591496" y="52715"/>
                  <a:pt x="1591113" y="56620"/>
                </a:cubicBezTo>
                <a:cubicBezTo>
                  <a:pt x="1582052" y="143515"/>
                  <a:pt x="1581640" y="238853"/>
                  <a:pt x="1581331" y="331102"/>
                </a:cubicBezTo>
                <a:cubicBezTo>
                  <a:pt x="1581332" y="388139"/>
                  <a:pt x="1581332" y="446515"/>
                  <a:pt x="1578552" y="503142"/>
                </a:cubicBezTo>
                <a:cubicBezTo>
                  <a:pt x="1574742" y="431072"/>
                  <a:pt x="1574640" y="342118"/>
                  <a:pt x="1574433" y="255120"/>
                </a:cubicBezTo>
                <a:cubicBezTo>
                  <a:pt x="1574433" y="160606"/>
                  <a:pt x="1574433" y="71241"/>
                  <a:pt x="1569388" y="7305"/>
                </a:cubicBezTo>
                <a:cubicBezTo>
                  <a:pt x="1568930" y="2837"/>
                  <a:pt x="1564936" y="-415"/>
                  <a:pt x="1560468" y="42"/>
                </a:cubicBezTo>
                <a:cubicBezTo>
                  <a:pt x="1557096" y="388"/>
                  <a:pt x="1554290" y="2790"/>
                  <a:pt x="1553430" y="6070"/>
                </a:cubicBezTo>
                <a:cubicBezTo>
                  <a:pt x="1512866" y="178727"/>
                  <a:pt x="1498143" y="395552"/>
                  <a:pt x="1510806" y="604554"/>
                </a:cubicBezTo>
                <a:cubicBezTo>
                  <a:pt x="1503216" y="493967"/>
                  <a:pt x="1488914" y="383945"/>
                  <a:pt x="1467977" y="275094"/>
                </a:cubicBezTo>
                <a:cubicBezTo>
                  <a:pt x="1467202" y="271067"/>
                  <a:pt x="1463519" y="268271"/>
                  <a:pt x="1459431" y="268607"/>
                </a:cubicBezTo>
                <a:cubicBezTo>
                  <a:pt x="1455356" y="268958"/>
                  <a:pt x="1452155" y="272247"/>
                  <a:pt x="1451916" y="276329"/>
                </a:cubicBezTo>
                <a:cubicBezTo>
                  <a:pt x="1435237" y="573357"/>
                  <a:pt x="1451916" y="685066"/>
                  <a:pt x="1471272" y="814379"/>
                </a:cubicBezTo>
                <a:cubicBezTo>
                  <a:pt x="1475286" y="841250"/>
                  <a:pt x="1479404" y="868636"/>
                  <a:pt x="1483420" y="898699"/>
                </a:cubicBezTo>
                <a:cubicBezTo>
                  <a:pt x="1481152" y="896509"/>
                  <a:pt x="1477822" y="895827"/>
                  <a:pt x="1474875" y="896949"/>
                </a:cubicBezTo>
                <a:cubicBezTo>
                  <a:pt x="1471580" y="898160"/>
                  <a:pt x="1469453" y="901371"/>
                  <a:pt x="1469624" y="904876"/>
                </a:cubicBezTo>
                <a:lnTo>
                  <a:pt x="1475801" y="1056016"/>
                </a:lnTo>
                <a:cubicBezTo>
                  <a:pt x="1475802" y="1058693"/>
                  <a:pt x="1506689" y="1305376"/>
                  <a:pt x="1534486" y="1466709"/>
                </a:cubicBezTo>
                <a:cubicBezTo>
                  <a:pt x="1472713" y="1381357"/>
                  <a:pt x="1420617" y="1307127"/>
                  <a:pt x="1375110" y="1231556"/>
                </a:cubicBezTo>
                <a:cubicBezTo>
                  <a:pt x="1236222" y="827660"/>
                  <a:pt x="1107424" y="530425"/>
                  <a:pt x="1069124" y="524762"/>
                </a:cubicBezTo>
                <a:cubicBezTo>
                  <a:pt x="1064778" y="523997"/>
                  <a:pt x="1060386" y="525851"/>
                  <a:pt x="1057902" y="529499"/>
                </a:cubicBezTo>
                <a:cubicBezTo>
                  <a:pt x="1038341" y="556473"/>
                  <a:pt x="1117205" y="786271"/>
                  <a:pt x="1263815" y="1103376"/>
                </a:cubicBezTo>
                <a:cubicBezTo>
                  <a:pt x="1118647" y="850515"/>
                  <a:pt x="993966" y="628439"/>
                  <a:pt x="925398" y="342015"/>
                </a:cubicBezTo>
                <a:cubicBezTo>
                  <a:pt x="924455" y="338123"/>
                  <a:pt x="920849" y="335472"/>
                  <a:pt x="916853" y="335735"/>
                </a:cubicBezTo>
                <a:cubicBezTo>
                  <a:pt x="907625" y="336303"/>
                  <a:pt x="899447" y="341873"/>
                  <a:pt x="895541" y="350251"/>
                </a:cubicBezTo>
                <a:cubicBezTo>
                  <a:pt x="867948" y="405539"/>
                  <a:pt x="971007" y="639147"/>
                  <a:pt x="1062329" y="825498"/>
                </a:cubicBezTo>
                <a:cubicBezTo>
                  <a:pt x="1155607" y="1015966"/>
                  <a:pt x="1279155" y="1241955"/>
                  <a:pt x="1373669" y="1396183"/>
                </a:cubicBezTo>
                <a:cubicBezTo>
                  <a:pt x="1094555" y="1151354"/>
                  <a:pt x="790216" y="774328"/>
                  <a:pt x="511925" y="327807"/>
                </a:cubicBezTo>
                <a:cubicBezTo>
                  <a:pt x="509576" y="323980"/>
                  <a:pt x="504567" y="322782"/>
                  <a:pt x="500738" y="325133"/>
                </a:cubicBezTo>
                <a:cubicBezTo>
                  <a:pt x="497597" y="327063"/>
                  <a:pt x="496146" y="330864"/>
                  <a:pt x="497204" y="334396"/>
                </a:cubicBezTo>
                <a:cubicBezTo>
                  <a:pt x="590790" y="651502"/>
                  <a:pt x="862492" y="933087"/>
                  <a:pt x="1125236" y="1205406"/>
                </a:cubicBezTo>
                <a:cubicBezTo>
                  <a:pt x="1173934" y="1255854"/>
                  <a:pt x="1220676" y="1304244"/>
                  <a:pt x="1265462" y="1352118"/>
                </a:cubicBezTo>
                <a:cubicBezTo>
                  <a:pt x="875876" y="1078152"/>
                  <a:pt x="581319" y="654487"/>
                  <a:pt x="296026" y="244207"/>
                </a:cubicBezTo>
                <a:lnTo>
                  <a:pt x="243622" y="168740"/>
                </a:lnTo>
                <a:cubicBezTo>
                  <a:pt x="241327" y="165413"/>
                  <a:pt x="236918" y="164311"/>
                  <a:pt x="233327" y="166165"/>
                </a:cubicBezTo>
                <a:close/>
              </a:path>
            </a:pathLst>
          </a:custGeom>
          <a:solidFill>
            <a:srgbClr val="303E35">
              <a:alpha val="819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69"/>
          <p:cNvSpPr/>
          <p:nvPr>
            <p:ph idx="2" type="pic"/>
          </p:nvPr>
        </p:nvSpPr>
        <p:spPr>
          <a:xfrm>
            <a:off x="4383024" y="0"/>
            <a:ext cx="7808976" cy="6858000"/>
          </a:xfrm>
          <a:prstGeom prst="rect">
            <a:avLst/>
          </a:prstGeom>
          <a:solidFill>
            <a:srgbClr val="3CD2C3"/>
          </a:solidFill>
          <a:ln>
            <a:noFill/>
          </a:ln>
        </p:spPr>
      </p:sp>
    </p:spTree>
  </p:cSld>
  <p:clrMapOvr>
    <a:masterClrMapping/>
  </p:clrMapOvr>
  <p:extLst>
    <p:ext uri="{DCECCB84-F9BA-43D5-87BE-67443E8EF086}">
      <p15:sldGuideLst>
        <p15:guide id="1" pos="2760">
          <p15:clr>
            <a:srgbClr val="FBAE40"/>
          </p15:clr>
        </p15:guide>
        <p15:guide id="2" pos="39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>
  <p:cSld name="Agenda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70"/>
          <p:cNvSpPr txBox="1"/>
          <p:nvPr>
            <p:ph type="title"/>
          </p:nvPr>
        </p:nvSpPr>
        <p:spPr>
          <a:xfrm>
            <a:off x="647700" y="647701"/>
            <a:ext cx="3483421" cy="2866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30" name="Google Shape;30;p70"/>
          <p:cNvCxnSpPr/>
          <p:nvPr/>
        </p:nvCxnSpPr>
        <p:spPr>
          <a:xfrm>
            <a:off x="4572000" y="1344305"/>
            <a:ext cx="0" cy="1610436"/>
          </a:xfrm>
          <a:prstGeom prst="straightConnector1">
            <a:avLst/>
          </a:prstGeom>
          <a:noFill/>
          <a:ln cap="flat" cmpd="sng" w="19050">
            <a:solidFill>
              <a:srgbClr val="303E35">
                <a:alpha val="74901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1" name="Google Shape;31;p70"/>
          <p:cNvSpPr txBox="1"/>
          <p:nvPr>
            <p:ph idx="1" type="body"/>
          </p:nvPr>
        </p:nvSpPr>
        <p:spPr>
          <a:xfrm>
            <a:off x="5117911" y="647700"/>
            <a:ext cx="6401231" cy="29826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920"/>
              <a:buNone/>
              <a:defRPr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4pPr>
            <a:lvl5pPr indent="-32003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0"/>
          <p:cNvSpPr/>
          <p:nvPr>
            <p:ph idx="2" type="pic"/>
          </p:nvPr>
        </p:nvSpPr>
        <p:spPr>
          <a:xfrm>
            <a:off x="667512" y="4142232"/>
            <a:ext cx="2606040" cy="2075688"/>
          </a:xfrm>
          <a:prstGeom prst="rect">
            <a:avLst/>
          </a:prstGeom>
          <a:solidFill>
            <a:srgbClr val="3CD2C3"/>
          </a:solidFill>
          <a:ln>
            <a:noFill/>
          </a:ln>
        </p:spPr>
      </p:sp>
      <p:sp>
        <p:nvSpPr>
          <p:cNvPr id="33" name="Google Shape;33;p70"/>
          <p:cNvSpPr/>
          <p:nvPr>
            <p:ph idx="3" type="pic"/>
          </p:nvPr>
        </p:nvSpPr>
        <p:spPr>
          <a:xfrm>
            <a:off x="3416041" y="4142232"/>
            <a:ext cx="2606040" cy="2075688"/>
          </a:xfrm>
          <a:prstGeom prst="rect">
            <a:avLst/>
          </a:prstGeom>
          <a:solidFill>
            <a:srgbClr val="3CD2C3"/>
          </a:solidFill>
          <a:ln>
            <a:noFill/>
          </a:ln>
        </p:spPr>
      </p:sp>
      <p:sp>
        <p:nvSpPr>
          <p:cNvPr id="34" name="Google Shape;34;p70"/>
          <p:cNvSpPr/>
          <p:nvPr>
            <p:ph idx="4" type="pic"/>
          </p:nvPr>
        </p:nvSpPr>
        <p:spPr>
          <a:xfrm>
            <a:off x="6164571" y="4142232"/>
            <a:ext cx="2606040" cy="2075688"/>
          </a:xfrm>
          <a:prstGeom prst="rect">
            <a:avLst/>
          </a:prstGeom>
          <a:solidFill>
            <a:srgbClr val="3CD2C3"/>
          </a:solidFill>
          <a:ln>
            <a:noFill/>
          </a:ln>
        </p:spPr>
      </p:sp>
      <p:sp>
        <p:nvSpPr>
          <p:cNvPr id="35" name="Google Shape;35;p70"/>
          <p:cNvSpPr/>
          <p:nvPr>
            <p:ph idx="5" type="pic"/>
          </p:nvPr>
        </p:nvSpPr>
        <p:spPr>
          <a:xfrm>
            <a:off x="8913100" y="4142232"/>
            <a:ext cx="2606040" cy="2075688"/>
          </a:xfrm>
          <a:prstGeom prst="rect">
            <a:avLst/>
          </a:prstGeom>
          <a:solidFill>
            <a:srgbClr val="3CD2C3"/>
          </a:solidFill>
          <a:ln>
            <a:noFill/>
          </a:ln>
        </p:spPr>
      </p:sp>
      <p:sp>
        <p:nvSpPr>
          <p:cNvPr id="36" name="Google Shape;36;p70"/>
          <p:cNvSpPr txBox="1"/>
          <p:nvPr>
            <p:ph idx="10" type="dt"/>
          </p:nvPr>
        </p:nvSpPr>
        <p:spPr>
          <a:xfrm>
            <a:off x="258792" y="6356354"/>
            <a:ext cx="332260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900"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70"/>
          <p:cNvSpPr txBox="1"/>
          <p:nvPr>
            <p:ph idx="11" type="ftr"/>
          </p:nvPr>
        </p:nvSpPr>
        <p:spPr>
          <a:xfrm>
            <a:off x="3581401" y="6356354"/>
            <a:ext cx="50292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900" cap="none"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0"/>
          <p:cNvSpPr txBox="1"/>
          <p:nvPr>
            <p:ph idx="12" type="sldNum"/>
          </p:nvPr>
        </p:nvSpPr>
        <p:spPr>
          <a:xfrm>
            <a:off x="10518476" y="6356354"/>
            <a:ext cx="141473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roduction">
  <p:cSld name="Introduc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71"/>
          <p:cNvSpPr txBox="1"/>
          <p:nvPr>
            <p:ph type="title"/>
          </p:nvPr>
        </p:nvSpPr>
        <p:spPr>
          <a:xfrm>
            <a:off x="845164" y="1034474"/>
            <a:ext cx="10515600" cy="899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1"/>
          <p:cNvSpPr txBox="1"/>
          <p:nvPr>
            <p:ph idx="1" type="body"/>
          </p:nvPr>
        </p:nvSpPr>
        <p:spPr>
          <a:xfrm>
            <a:off x="839071" y="1900966"/>
            <a:ext cx="10292340" cy="19542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just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920"/>
              <a:buNone/>
              <a:defRPr/>
            </a:lvl1pPr>
            <a:lvl2pPr indent="-228600" lvl="1" marL="914400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/>
            </a:lvl2pPr>
            <a:lvl3pPr indent="-228600" lvl="2" marL="1371600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3pPr>
            <a:lvl4pPr indent="-228600" lvl="3" marL="1828800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/>
            </a:lvl4pPr>
            <a:lvl5pPr indent="-228600" lvl="4" marL="2286000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28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71"/>
          <p:cNvSpPr/>
          <p:nvPr>
            <p:ph idx="2" type="pic"/>
          </p:nvPr>
        </p:nvSpPr>
        <p:spPr>
          <a:xfrm>
            <a:off x="0" y="4160520"/>
            <a:ext cx="4067175" cy="2697480"/>
          </a:xfrm>
          <a:prstGeom prst="rect">
            <a:avLst/>
          </a:prstGeom>
          <a:solidFill>
            <a:srgbClr val="3CD2C3"/>
          </a:solidFill>
          <a:ln>
            <a:noFill/>
          </a:ln>
        </p:spPr>
      </p:sp>
      <p:sp>
        <p:nvSpPr>
          <p:cNvPr id="44" name="Google Shape;44;p71"/>
          <p:cNvSpPr txBox="1"/>
          <p:nvPr>
            <p:ph idx="10" type="dt"/>
          </p:nvPr>
        </p:nvSpPr>
        <p:spPr>
          <a:xfrm>
            <a:off x="258792" y="6356354"/>
            <a:ext cx="332260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900"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1"/>
          <p:cNvSpPr/>
          <p:nvPr>
            <p:ph idx="3" type="pic"/>
          </p:nvPr>
        </p:nvSpPr>
        <p:spPr>
          <a:xfrm>
            <a:off x="4059936" y="4160520"/>
            <a:ext cx="4133088" cy="2697480"/>
          </a:xfrm>
          <a:prstGeom prst="rect">
            <a:avLst/>
          </a:prstGeom>
          <a:solidFill>
            <a:srgbClr val="3CD2C3"/>
          </a:solidFill>
          <a:ln>
            <a:noFill/>
          </a:ln>
        </p:spPr>
      </p:sp>
      <p:sp>
        <p:nvSpPr>
          <p:cNvPr id="46" name="Google Shape;46;p71"/>
          <p:cNvSpPr txBox="1"/>
          <p:nvPr>
            <p:ph idx="11" type="ftr"/>
          </p:nvPr>
        </p:nvSpPr>
        <p:spPr>
          <a:xfrm>
            <a:off x="3581401" y="6356354"/>
            <a:ext cx="50292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900" cap="none"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1"/>
          <p:cNvSpPr/>
          <p:nvPr>
            <p:ph idx="4" type="pic"/>
          </p:nvPr>
        </p:nvSpPr>
        <p:spPr>
          <a:xfrm>
            <a:off x="8193024" y="4160520"/>
            <a:ext cx="4005072" cy="2697480"/>
          </a:xfrm>
          <a:prstGeom prst="rect">
            <a:avLst/>
          </a:prstGeom>
          <a:solidFill>
            <a:srgbClr val="3CD2C3"/>
          </a:solidFill>
          <a:ln>
            <a:noFill/>
          </a:ln>
        </p:spPr>
      </p:sp>
      <p:cxnSp>
        <p:nvCxnSpPr>
          <p:cNvPr id="48" name="Google Shape;48;p71"/>
          <p:cNvCxnSpPr/>
          <p:nvPr/>
        </p:nvCxnSpPr>
        <p:spPr>
          <a:xfrm>
            <a:off x="3950899" y="1555564"/>
            <a:ext cx="4290204" cy="0"/>
          </a:xfrm>
          <a:prstGeom prst="straightConnector1">
            <a:avLst/>
          </a:prstGeom>
          <a:noFill/>
          <a:ln cap="flat" cmpd="sng" w="19050">
            <a:solidFill>
              <a:schemeClr val="accent1">
                <a:alpha val="74901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9" name="Google Shape;49;p71"/>
          <p:cNvSpPr txBox="1"/>
          <p:nvPr>
            <p:ph idx="12" type="sldNum"/>
          </p:nvPr>
        </p:nvSpPr>
        <p:spPr>
          <a:xfrm>
            <a:off x="10518476" y="6356354"/>
            <a:ext cx="141473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break">
  <p:cSld name="Section brea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72"/>
          <p:cNvSpPr txBox="1"/>
          <p:nvPr>
            <p:ph type="ctrTitle"/>
          </p:nvPr>
        </p:nvSpPr>
        <p:spPr>
          <a:xfrm>
            <a:off x="647703" y="5059256"/>
            <a:ext cx="6874327" cy="120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2"/>
          <p:cNvSpPr txBox="1"/>
          <p:nvPr>
            <p:ph idx="1" type="subTitle"/>
          </p:nvPr>
        </p:nvSpPr>
        <p:spPr>
          <a:xfrm>
            <a:off x="8098972" y="5056632"/>
            <a:ext cx="3392445" cy="12070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920"/>
              <a:buNone/>
              <a:defRPr/>
            </a:lvl1pPr>
            <a:lvl2pPr lvl="1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2pPr>
            <a:lvl3pPr lvl="2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3pPr>
            <a:lvl4pPr lvl="3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4pPr>
            <a:lvl5pPr lvl="4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54" name="Google Shape;54;p72"/>
          <p:cNvCxnSpPr/>
          <p:nvPr/>
        </p:nvCxnSpPr>
        <p:spPr>
          <a:xfrm>
            <a:off x="7810499" y="5187446"/>
            <a:ext cx="0" cy="875607"/>
          </a:xfrm>
          <a:prstGeom prst="straightConnector1">
            <a:avLst/>
          </a:prstGeom>
          <a:noFill/>
          <a:ln cap="flat" cmpd="sng" w="15875">
            <a:solidFill>
              <a:srgbClr val="303E35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5" name="Google Shape;55;p72"/>
          <p:cNvSpPr/>
          <p:nvPr>
            <p:ph idx="2" type="pic"/>
          </p:nvPr>
        </p:nvSpPr>
        <p:spPr>
          <a:xfrm>
            <a:off x="1524" y="0"/>
            <a:ext cx="12188952" cy="4562856"/>
          </a:xfrm>
          <a:prstGeom prst="rect">
            <a:avLst/>
          </a:prstGeom>
          <a:solidFill>
            <a:srgbClr val="3CD2C3"/>
          </a:solidFill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3"/>
          <p:cNvSpPr txBox="1"/>
          <p:nvPr>
            <p:ph type="title"/>
          </p:nvPr>
        </p:nvSpPr>
        <p:spPr>
          <a:xfrm>
            <a:off x="838200" y="662427"/>
            <a:ext cx="10515600" cy="8197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73"/>
          <p:cNvSpPr txBox="1"/>
          <p:nvPr>
            <p:ph idx="1" type="body"/>
          </p:nvPr>
        </p:nvSpPr>
        <p:spPr>
          <a:xfrm>
            <a:off x="838200" y="2438403"/>
            <a:ext cx="10515600" cy="35452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4pPr>
            <a:lvl5pPr indent="-32003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59" name="Google Shape;59;p73"/>
          <p:cNvCxnSpPr/>
          <p:nvPr/>
        </p:nvCxnSpPr>
        <p:spPr>
          <a:xfrm>
            <a:off x="838200" y="1655523"/>
            <a:ext cx="10515600" cy="0"/>
          </a:xfrm>
          <a:prstGeom prst="straightConnector1">
            <a:avLst/>
          </a:prstGeom>
          <a:noFill/>
          <a:ln cap="flat" cmpd="sng" w="19050">
            <a:solidFill>
              <a:schemeClr val="accent1">
                <a:alpha val="49803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0" name="Google Shape;60;p73"/>
          <p:cNvSpPr txBox="1"/>
          <p:nvPr>
            <p:ph idx="10" type="dt"/>
          </p:nvPr>
        </p:nvSpPr>
        <p:spPr>
          <a:xfrm>
            <a:off x="258792" y="6356354"/>
            <a:ext cx="332260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900"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73"/>
          <p:cNvSpPr txBox="1"/>
          <p:nvPr>
            <p:ph idx="11" type="ftr"/>
          </p:nvPr>
        </p:nvSpPr>
        <p:spPr>
          <a:xfrm>
            <a:off x="3581401" y="6356354"/>
            <a:ext cx="50292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900" cap="none"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73"/>
          <p:cNvSpPr txBox="1"/>
          <p:nvPr>
            <p:ph idx="12" type="sldNum"/>
          </p:nvPr>
        </p:nvSpPr>
        <p:spPr>
          <a:xfrm>
            <a:off x="10518476" y="6356354"/>
            <a:ext cx="141473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Quote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74"/>
          <p:cNvSpPr txBox="1"/>
          <p:nvPr>
            <p:ph type="ctrTitle"/>
          </p:nvPr>
        </p:nvSpPr>
        <p:spPr>
          <a:xfrm>
            <a:off x="653733" y="1679441"/>
            <a:ext cx="10890565" cy="589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74"/>
          <p:cNvSpPr txBox="1"/>
          <p:nvPr>
            <p:ph idx="1" type="subTitle"/>
          </p:nvPr>
        </p:nvSpPr>
        <p:spPr>
          <a:xfrm>
            <a:off x="2163729" y="2273661"/>
            <a:ext cx="7910623" cy="44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920"/>
              <a:buNone/>
              <a:defRPr/>
            </a:lvl1pPr>
            <a:lvl2pPr lvl="1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2pPr>
            <a:lvl3pPr lvl="2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3pPr>
            <a:lvl4pPr lvl="3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4pPr>
            <a:lvl5pPr lvl="4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74"/>
          <p:cNvSpPr/>
          <p:nvPr/>
        </p:nvSpPr>
        <p:spPr>
          <a:xfrm flipH="1">
            <a:off x="5507004" y="632198"/>
            <a:ext cx="1044472" cy="908544"/>
          </a:xfrm>
          <a:custGeom>
            <a:rect b="b" l="l" r="r" t="t"/>
            <a:pathLst>
              <a:path extrusionOk="0" h="3357396" w="3859699">
                <a:moveTo>
                  <a:pt x="2669063" y="2093712"/>
                </a:moveTo>
                <a:cubicBezTo>
                  <a:pt x="2686571" y="2096503"/>
                  <a:pt x="2703658" y="2101484"/>
                  <a:pt x="2719923" y="2108537"/>
                </a:cubicBezTo>
                <a:cubicBezTo>
                  <a:pt x="2707362" y="2117763"/>
                  <a:pt x="2694302" y="2126287"/>
                  <a:pt x="2680800" y="2134071"/>
                </a:cubicBezTo>
                <a:lnTo>
                  <a:pt x="2681005" y="2134071"/>
                </a:lnTo>
                <a:cubicBezTo>
                  <a:pt x="2679618" y="2134895"/>
                  <a:pt x="2678507" y="2136114"/>
                  <a:pt x="2677815" y="2137571"/>
                </a:cubicBezTo>
                <a:cubicBezTo>
                  <a:pt x="2565901" y="2370561"/>
                  <a:pt x="2508451" y="2432026"/>
                  <a:pt x="2466445" y="2477326"/>
                </a:cubicBezTo>
                <a:cubicBezTo>
                  <a:pt x="2457385" y="2487004"/>
                  <a:pt x="2448840" y="2496167"/>
                  <a:pt x="2440500" y="2506155"/>
                </a:cubicBezTo>
                <a:cubicBezTo>
                  <a:pt x="2434941" y="2511095"/>
                  <a:pt x="2422998" y="2523657"/>
                  <a:pt x="2392831" y="2555470"/>
                </a:cubicBezTo>
                <a:lnTo>
                  <a:pt x="2363284" y="2586356"/>
                </a:lnTo>
                <a:cubicBezTo>
                  <a:pt x="2385934" y="2547234"/>
                  <a:pt x="2423203" y="2480724"/>
                  <a:pt x="2459753" y="2414318"/>
                </a:cubicBezTo>
                <a:cubicBezTo>
                  <a:pt x="2515040" y="2313832"/>
                  <a:pt x="2533058" y="2280475"/>
                  <a:pt x="2536867" y="2267296"/>
                </a:cubicBezTo>
                <a:cubicBezTo>
                  <a:pt x="2563122" y="2216745"/>
                  <a:pt x="2633029" y="2125217"/>
                  <a:pt x="2669063" y="2093712"/>
                </a:cubicBezTo>
                <a:close/>
                <a:moveTo>
                  <a:pt x="2772328" y="1912818"/>
                </a:moveTo>
                <a:lnTo>
                  <a:pt x="2772530" y="1912892"/>
                </a:lnTo>
                <a:lnTo>
                  <a:pt x="2772534" y="1912818"/>
                </a:lnTo>
                <a:close/>
                <a:moveTo>
                  <a:pt x="2245215" y="1880963"/>
                </a:moveTo>
                <a:cubicBezTo>
                  <a:pt x="2253069" y="1877903"/>
                  <a:pt x="2263158" y="1875342"/>
                  <a:pt x="2276388" y="1873797"/>
                </a:cubicBezTo>
                <a:cubicBezTo>
                  <a:pt x="2345781" y="1875650"/>
                  <a:pt x="2363181" y="1909729"/>
                  <a:pt x="2393347" y="1926202"/>
                </a:cubicBezTo>
                <a:cubicBezTo>
                  <a:pt x="2421951" y="1940258"/>
                  <a:pt x="2452122" y="1950868"/>
                  <a:pt x="2483227" y="1957809"/>
                </a:cubicBezTo>
                <a:cubicBezTo>
                  <a:pt x="2542632" y="1974488"/>
                  <a:pt x="2562504" y="1990446"/>
                  <a:pt x="2601318" y="2019583"/>
                </a:cubicBezTo>
                <a:cubicBezTo>
                  <a:pt x="2593803" y="2022261"/>
                  <a:pt x="2532029" y="2031629"/>
                  <a:pt x="2524410" y="2034203"/>
                </a:cubicBezTo>
                <a:lnTo>
                  <a:pt x="2524410" y="2034099"/>
                </a:lnTo>
                <a:lnTo>
                  <a:pt x="2520086" y="2035644"/>
                </a:lnTo>
                <a:cubicBezTo>
                  <a:pt x="2410643" y="2073018"/>
                  <a:pt x="2259504" y="2115538"/>
                  <a:pt x="2152738" y="2108846"/>
                </a:cubicBezTo>
                <a:cubicBezTo>
                  <a:pt x="2153458" y="2103493"/>
                  <a:pt x="2154488" y="2097109"/>
                  <a:pt x="2155724" y="2089696"/>
                </a:cubicBezTo>
                <a:cubicBezTo>
                  <a:pt x="2156145" y="2088251"/>
                  <a:pt x="2156420" y="2086769"/>
                  <a:pt x="2156548" y="2085270"/>
                </a:cubicBezTo>
                <a:cubicBezTo>
                  <a:pt x="2167565" y="2025246"/>
                  <a:pt x="2194436" y="1916318"/>
                  <a:pt x="2210496" y="1907979"/>
                </a:cubicBezTo>
                <a:cubicBezTo>
                  <a:pt x="2218219" y="1903808"/>
                  <a:pt x="2221654" y="1890141"/>
                  <a:pt x="2245215" y="1880963"/>
                </a:cubicBezTo>
                <a:close/>
                <a:moveTo>
                  <a:pt x="2934484" y="1597669"/>
                </a:moveTo>
                <a:lnTo>
                  <a:pt x="2934690" y="1597669"/>
                </a:lnTo>
                <a:cubicBezTo>
                  <a:pt x="2932940" y="1624643"/>
                  <a:pt x="2916364" y="1685593"/>
                  <a:pt x="2894640" y="1741808"/>
                </a:cubicBezTo>
                <a:cubicBezTo>
                  <a:pt x="2885786" y="1754573"/>
                  <a:pt x="2858606" y="1827570"/>
                  <a:pt x="2847487" y="1880284"/>
                </a:cubicBezTo>
                <a:cubicBezTo>
                  <a:pt x="2845530" y="1768988"/>
                  <a:pt x="2910186" y="1641631"/>
                  <a:pt x="2934484" y="1597669"/>
                </a:cubicBezTo>
                <a:close/>
                <a:moveTo>
                  <a:pt x="1963298" y="1789167"/>
                </a:moveTo>
                <a:cubicBezTo>
                  <a:pt x="2042987" y="1806360"/>
                  <a:pt x="2104658" y="1817789"/>
                  <a:pt x="2158914" y="1835395"/>
                </a:cubicBezTo>
                <a:cubicBezTo>
                  <a:pt x="2178786" y="1832924"/>
                  <a:pt x="2187949" y="1849191"/>
                  <a:pt x="2170961" y="1901596"/>
                </a:cubicBezTo>
                <a:lnTo>
                  <a:pt x="2147487" y="2055515"/>
                </a:lnTo>
                <a:cubicBezTo>
                  <a:pt x="2152429" y="2112449"/>
                  <a:pt x="2142339" y="2079195"/>
                  <a:pt x="2136059" y="2082592"/>
                </a:cubicBezTo>
                <a:lnTo>
                  <a:pt x="2136059" y="2082489"/>
                </a:lnTo>
                <a:cubicBezTo>
                  <a:pt x="2128337" y="2086711"/>
                  <a:pt x="2109909" y="2109979"/>
                  <a:pt x="2101466" y="2103081"/>
                </a:cubicBezTo>
                <a:cubicBezTo>
                  <a:pt x="2065225" y="2007023"/>
                  <a:pt x="1978536" y="1857119"/>
                  <a:pt x="1963298" y="1789167"/>
                </a:cubicBezTo>
                <a:close/>
                <a:moveTo>
                  <a:pt x="2803936" y="1468253"/>
                </a:moveTo>
                <a:cubicBezTo>
                  <a:pt x="2803832" y="1469385"/>
                  <a:pt x="2803832" y="1470724"/>
                  <a:pt x="2803833" y="1471753"/>
                </a:cubicBezTo>
                <a:lnTo>
                  <a:pt x="2805377" y="1469694"/>
                </a:lnTo>
                <a:close/>
                <a:moveTo>
                  <a:pt x="2801053" y="1431703"/>
                </a:moveTo>
                <a:cubicBezTo>
                  <a:pt x="2802906" y="1459707"/>
                  <a:pt x="2811349" y="1467224"/>
                  <a:pt x="2818041" y="1465370"/>
                </a:cubicBezTo>
                <a:cubicBezTo>
                  <a:pt x="2801156" y="1493477"/>
                  <a:pt x="2788184" y="1495330"/>
                  <a:pt x="2801053" y="1431703"/>
                </a:cubicBezTo>
                <a:close/>
                <a:moveTo>
                  <a:pt x="3002126" y="1352736"/>
                </a:moveTo>
                <a:cubicBezTo>
                  <a:pt x="3005421" y="1512420"/>
                  <a:pt x="2780564" y="1684255"/>
                  <a:pt x="2821644" y="1933718"/>
                </a:cubicBezTo>
                <a:cubicBezTo>
                  <a:pt x="2821373" y="2112990"/>
                  <a:pt x="2790678" y="1942276"/>
                  <a:pt x="2777006" y="1914522"/>
                </a:cubicBezTo>
                <a:lnTo>
                  <a:pt x="2772530" y="1912892"/>
                </a:lnTo>
                <a:lnTo>
                  <a:pt x="2771823" y="1925735"/>
                </a:lnTo>
                <a:cubicBezTo>
                  <a:pt x="2775291" y="1961371"/>
                  <a:pt x="2807295" y="2025039"/>
                  <a:pt x="2713335" y="1897477"/>
                </a:cubicBezTo>
                <a:cubicBezTo>
                  <a:pt x="2637662" y="1826540"/>
                  <a:pt x="2394170" y="1614657"/>
                  <a:pt x="2393347" y="1575224"/>
                </a:cubicBezTo>
                <a:cubicBezTo>
                  <a:pt x="2393346" y="1558340"/>
                  <a:pt x="2468093" y="1609611"/>
                  <a:pt x="2550149" y="1660060"/>
                </a:cubicBezTo>
                <a:lnTo>
                  <a:pt x="2548295" y="1657487"/>
                </a:lnTo>
                <a:cubicBezTo>
                  <a:pt x="2645486" y="1715759"/>
                  <a:pt x="2809702" y="2061692"/>
                  <a:pt x="2734337" y="1748705"/>
                </a:cubicBezTo>
                <a:cubicBezTo>
                  <a:pt x="2783654" y="1709068"/>
                  <a:pt x="2695626" y="1744484"/>
                  <a:pt x="2700568" y="1686932"/>
                </a:cubicBezTo>
                <a:cubicBezTo>
                  <a:pt x="2673181" y="1677769"/>
                  <a:pt x="2633028" y="1691874"/>
                  <a:pt x="2555194" y="1586755"/>
                </a:cubicBezTo>
                <a:cubicBezTo>
                  <a:pt x="2581035" y="1590462"/>
                  <a:pt x="2704892" y="1734703"/>
                  <a:pt x="2683476" y="1653676"/>
                </a:cubicBezTo>
                <a:cubicBezTo>
                  <a:pt x="2698920" y="1674268"/>
                  <a:pt x="2708290" y="1706391"/>
                  <a:pt x="2746075" y="1691359"/>
                </a:cubicBezTo>
                <a:cubicBezTo>
                  <a:pt x="2705510" y="1629585"/>
                  <a:pt x="2681521" y="1608273"/>
                  <a:pt x="2681315" y="1518804"/>
                </a:cubicBezTo>
                <a:cubicBezTo>
                  <a:pt x="2690478" y="1502434"/>
                  <a:pt x="2706230" y="1476077"/>
                  <a:pt x="2706230" y="1476077"/>
                </a:cubicBezTo>
                <a:cubicBezTo>
                  <a:pt x="2706662" y="1476475"/>
                  <a:pt x="2707042" y="1476924"/>
                  <a:pt x="2707362" y="1477416"/>
                </a:cubicBezTo>
                <a:cubicBezTo>
                  <a:pt x="2780667" y="1377857"/>
                  <a:pt x="2777477" y="1552162"/>
                  <a:pt x="2786640" y="1636895"/>
                </a:cubicBezTo>
                <a:cubicBezTo>
                  <a:pt x="2810216" y="1586550"/>
                  <a:pt x="2909363" y="1485138"/>
                  <a:pt x="2807230" y="1544235"/>
                </a:cubicBezTo>
                <a:cubicBezTo>
                  <a:pt x="2896082" y="1455074"/>
                  <a:pt x="2854900" y="1578828"/>
                  <a:pt x="2794875" y="1632263"/>
                </a:cubicBezTo>
                <a:cubicBezTo>
                  <a:pt x="2772122" y="1659443"/>
                  <a:pt x="2763989" y="1668708"/>
                  <a:pt x="2756164" y="1691771"/>
                </a:cubicBezTo>
                <a:cubicBezTo>
                  <a:pt x="2771252" y="1683318"/>
                  <a:pt x="2785461" y="1673385"/>
                  <a:pt x="2798582" y="1662119"/>
                </a:cubicBezTo>
                <a:cubicBezTo>
                  <a:pt x="2803936" y="1709891"/>
                  <a:pt x="2849339" y="1638543"/>
                  <a:pt x="2865298" y="1627733"/>
                </a:cubicBezTo>
                <a:cubicBezTo>
                  <a:pt x="2846148" y="1570797"/>
                  <a:pt x="2968253" y="1394434"/>
                  <a:pt x="3002126" y="1352736"/>
                </a:cubicBezTo>
                <a:close/>
                <a:moveTo>
                  <a:pt x="1695510" y="1723996"/>
                </a:moveTo>
                <a:cubicBezTo>
                  <a:pt x="1609129" y="1823349"/>
                  <a:pt x="1164256" y="2129232"/>
                  <a:pt x="1075096" y="2194506"/>
                </a:cubicBezTo>
                <a:cubicBezTo>
                  <a:pt x="982436" y="2262251"/>
                  <a:pt x="886892" y="2332262"/>
                  <a:pt x="797115" y="2390123"/>
                </a:cubicBezTo>
                <a:lnTo>
                  <a:pt x="802673" y="2399697"/>
                </a:lnTo>
                <a:cubicBezTo>
                  <a:pt x="982023" y="2307860"/>
                  <a:pt x="1633531" y="1853103"/>
                  <a:pt x="1710232" y="1728629"/>
                </a:cubicBezTo>
                <a:cubicBezTo>
                  <a:pt x="1705084" y="1728629"/>
                  <a:pt x="1700761" y="1724201"/>
                  <a:pt x="1695510" y="1723996"/>
                </a:cubicBezTo>
                <a:close/>
                <a:moveTo>
                  <a:pt x="2541294" y="1460737"/>
                </a:moveTo>
                <a:cubicBezTo>
                  <a:pt x="2585462" y="1462384"/>
                  <a:pt x="2636940" y="1511598"/>
                  <a:pt x="2655267" y="1557516"/>
                </a:cubicBezTo>
                <a:cubicBezTo>
                  <a:pt x="2659591" y="1568326"/>
                  <a:pt x="2664739" y="1586344"/>
                  <a:pt x="2658047" y="1599213"/>
                </a:cubicBezTo>
                <a:cubicBezTo>
                  <a:pt x="2652946" y="1590876"/>
                  <a:pt x="2646631" y="1583346"/>
                  <a:pt x="2639309" y="1576872"/>
                </a:cubicBezTo>
                <a:cubicBezTo>
                  <a:pt x="2638382" y="1576254"/>
                  <a:pt x="2622528" y="1574194"/>
                  <a:pt x="2622528" y="1574194"/>
                </a:cubicBezTo>
                <a:cubicBezTo>
                  <a:pt x="2616906" y="1562654"/>
                  <a:pt x="2607645" y="1553284"/>
                  <a:pt x="2596171" y="1547529"/>
                </a:cubicBezTo>
                <a:lnTo>
                  <a:pt x="2582992" y="1539498"/>
                </a:lnTo>
                <a:lnTo>
                  <a:pt x="2588140" y="1554016"/>
                </a:lnTo>
                <a:cubicBezTo>
                  <a:pt x="2592463" y="1566370"/>
                  <a:pt x="2624483" y="1583152"/>
                  <a:pt x="2624483" y="1583152"/>
                </a:cubicBezTo>
                <a:cubicBezTo>
                  <a:pt x="2619156" y="1586628"/>
                  <a:pt x="2612468" y="1587282"/>
                  <a:pt x="2606569" y="1584903"/>
                </a:cubicBezTo>
                <a:cubicBezTo>
                  <a:pt x="2576197" y="1573680"/>
                  <a:pt x="2546339" y="1499551"/>
                  <a:pt x="2541294" y="1460840"/>
                </a:cubicBezTo>
                <a:close/>
                <a:moveTo>
                  <a:pt x="2263004" y="1472885"/>
                </a:moveTo>
                <a:cubicBezTo>
                  <a:pt x="2272373" y="1472062"/>
                  <a:pt x="2307069" y="1486992"/>
                  <a:pt x="2408173" y="1662017"/>
                </a:cubicBezTo>
                <a:lnTo>
                  <a:pt x="2410437" y="1664487"/>
                </a:lnTo>
                <a:cubicBezTo>
                  <a:pt x="2459444" y="1705052"/>
                  <a:pt x="2507525" y="1764869"/>
                  <a:pt x="2558488" y="1828085"/>
                </a:cubicBezTo>
                <a:cubicBezTo>
                  <a:pt x="2596951" y="1877631"/>
                  <a:pt x="2637948" y="1925158"/>
                  <a:pt x="2681315" y="1970473"/>
                </a:cubicBezTo>
                <a:cubicBezTo>
                  <a:pt x="2586697" y="1934541"/>
                  <a:pt x="2460988" y="1915906"/>
                  <a:pt x="2384287" y="1873900"/>
                </a:cubicBezTo>
                <a:cubicBezTo>
                  <a:pt x="2380683" y="1871841"/>
                  <a:pt x="2312217" y="1830042"/>
                  <a:pt x="2293891" y="1830041"/>
                </a:cubicBezTo>
                <a:cubicBezTo>
                  <a:pt x="2291170" y="1829987"/>
                  <a:pt x="2288450" y="1830159"/>
                  <a:pt x="2285757" y="1830556"/>
                </a:cubicBezTo>
                <a:cubicBezTo>
                  <a:pt x="2285414" y="1825289"/>
                  <a:pt x="2284233" y="1820110"/>
                  <a:pt x="2282257" y="1815216"/>
                </a:cubicBezTo>
                <a:cubicBezTo>
                  <a:pt x="2281323" y="1812738"/>
                  <a:pt x="2279254" y="1810860"/>
                  <a:pt x="2276698" y="1810171"/>
                </a:cubicBezTo>
                <a:cubicBezTo>
                  <a:pt x="2265269" y="1807288"/>
                  <a:pt x="2256106" y="1805228"/>
                  <a:pt x="2248075" y="1803478"/>
                </a:cubicBezTo>
                <a:cubicBezTo>
                  <a:pt x="2223057" y="1798021"/>
                  <a:pt x="2223057" y="1797301"/>
                  <a:pt x="2223468" y="1792565"/>
                </a:cubicBezTo>
                <a:cubicBezTo>
                  <a:pt x="2223881" y="1787829"/>
                  <a:pt x="2225837" y="1742322"/>
                  <a:pt x="2227278" y="1707009"/>
                </a:cubicBezTo>
                <a:cubicBezTo>
                  <a:pt x="2228307" y="1683843"/>
                  <a:pt x="2229131" y="1664487"/>
                  <a:pt x="2229131" y="1663664"/>
                </a:cubicBezTo>
                <a:cubicBezTo>
                  <a:pt x="2229852" y="1660472"/>
                  <a:pt x="2230470" y="1655118"/>
                  <a:pt x="2231603" y="1645851"/>
                </a:cubicBezTo>
                <a:cubicBezTo>
                  <a:pt x="2247973" y="1510671"/>
                  <a:pt x="2258166" y="1479064"/>
                  <a:pt x="2263004" y="1472885"/>
                </a:cubicBezTo>
                <a:close/>
                <a:moveTo>
                  <a:pt x="2654441" y="1313317"/>
                </a:moveTo>
                <a:cubicBezTo>
                  <a:pt x="2668769" y="1302146"/>
                  <a:pt x="2685780" y="1333419"/>
                  <a:pt x="2723424" y="1392683"/>
                </a:cubicBezTo>
                <a:cubicBezTo>
                  <a:pt x="2723633" y="1404583"/>
                  <a:pt x="2720026" y="1416237"/>
                  <a:pt x="2713128" y="1425937"/>
                </a:cubicBezTo>
                <a:cubicBezTo>
                  <a:pt x="2710952" y="1432938"/>
                  <a:pt x="2704598" y="1437807"/>
                  <a:pt x="2697274" y="1438087"/>
                </a:cubicBezTo>
                <a:cubicBezTo>
                  <a:pt x="2689346" y="1439939"/>
                  <a:pt x="2681314" y="1435513"/>
                  <a:pt x="2675446" y="1420276"/>
                </a:cubicBezTo>
                <a:cubicBezTo>
                  <a:pt x="2676991" y="1425218"/>
                  <a:pt x="2671933" y="1444580"/>
                  <a:pt x="2676387" y="1450651"/>
                </a:cubicBezTo>
                <a:lnTo>
                  <a:pt x="2684546" y="1451260"/>
                </a:lnTo>
                <a:lnTo>
                  <a:pt x="2684610" y="1451162"/>
                </a:lnTo>
                <a:lnTo>
                  <a:pt x="2684609" y="1451265"/>
                </a:lnTo>
                <a:lnTo>
                  <a:pt x="2684546" y="1451260"/>
                </a:lnTo>
                <a:lnTo>
                  <a:pt x="2667146" y="1477957"/>
                </a:lnTo>
                <a:cubicBezTo>
                  <a:pt x="2664765" y="1488149"/>
                  <a:pt x="2666901" y="1499706"/>
                  <a:pt x="2676784" y="1512936"/>
                </a:cubicBezTo>
                <a:cubicBezTo>
                  <a:pt x="2629116" y="1500169"/>
                  <a:pt x="2620776" y="1452089"/>
                  <a:pt x="2620262" y="1411833"/>
                </a:cubicBezTo>
                <a:cubicBezTo>
                  <a:pt x="2621909" y="1404935"/>
                  <a:pt x="2627675" y="1382387"/>
                  <a:pt x="2627675" y="1382387"/>
                </a:cubicBezTo>
                <a:cubicBezTo>
                  <a:pt x="2638215" y="1342003"/>
                  <a:pt x="2645846" y="1320020"/>
                  <a:pt x="2654441" y="1313317"/>
                </a:cubicBezTo>
                <a:close/>
                <a:moveTo>
                  <a:pt x="2300789" y="1402361"/>
                </a:moveTo>
                <a:cubicBezTo>
                  <a:pt x="2361534" y="1434689"/>
                  <a:pt x="2418468" y="1491418"/>
                  <a:pt x="2473550" y="1546396"/>
                </a:cubicBezTo>
                <a:lnTo>
                  <a:pt x="2473550" y="1546294"/>
                </a:lnTo>
                <a:cubicBezTo>
                  <a:pt x="2514285" y="1589082"/>
                  <a:pt x="2558163" y="1628761"/>
                  <a:pt x="2604819" y="1665002"/>
                </a:cubicBezTo>
                <a:cubicBezTo>
                  <a:pt x="2599671" y="1666340"/>
                  <a:pt x="2530175" y="1628864"/>
                  <a:pt x="2528528" y="1629276"/>
                </a:cubicBezTo>
                <a:cubicBezTo>
                  <a:pt x="2510099" y="1604259"/>
                  <a:pt x="2476535" y="1580269"/>
                  <a:pt x="2441118" y="1554942"/>
                </a:cubicBezTo>
                <a:cubicBezTo>
                  <a:pt x="2382640" y="1513039"/>
                  <a:pt x="2316747" y="1465886"/>
                  <a:pt x="2300789" y="1402361"/>
                </a:cubicBezTo>
                <a:close/>
                <a:moveTo>
                  <a:pt x="2768313" y="1246074"/>
                </a:moveTo>
                <a:cubicBezTo>
                  <a:pt x="2801568" y="1276961"/>
                  <a:pt x="2761827" y="1343058"/>
                  <a:pt x="2753281" y="1365709"/>
                </a:cubicBezTo>
                <a:cubicBezTo>
                  <a:pt x="2799199" y="1338322"/>
                  <a:pt x="2832145" y="1268620"/>
                  <a:pt x="2838117" y="1288388"/>
                </a:cubicBezTo>
                <a:cubicBezTo>
                  <a:pt x="2876829" y="1308979"/>
                  <a:pt x="2850266" y="1402361"/>
                  <a:pt x="2825144" y="1452398"/>
                </a:cubicBezTo>
                <a:cubicBezTo>
                  <a:pt x="2824311" y="1445293"/>
                  <a:pt x="2819985" y="1439075"/>
                  <a:pt x="2813613" y="1435822"/>
                </a:cubicBezTo>
                <a:cubicBezTo>
                  <a:pt x="2789111" y="1421099"/>
                  <a:pt x="2837087" y="1373328"/>
                  <a:pt x="2812584" y="1342338"/>
                </a:cubicBezTo>
                <a:cubicBezTo>
                  <a:pt x="2788492" y="1393816"/>
                  <a:pt x="2776549" y="1477313"/>
                  <a:pt x="2729086" y="1381461"/>
                </a:cubicBezTo>
                <a:cubicBezTo>
                  <a:pt x="2725380" y="1374459"/>
                  <a:pt x="2660414" y="1241132"/>
                  <a:pt x="2697067" y="1302905"/>
                </a:cubicBezTo>
                <a:cubicBezTo>
                  <a:pt x="2728367" y="1310215"/>
                  <a:pt x="2727748" y="1388770"/>
                  <a:pt x="2739896" y="1383520"/>
                </a:cubicBezTo>
                <a:lnTo>
                  <a:pt x="2739896" y="1383417"/>
                </a:lnTo>
                <a:cubicBezTo>
                  <a:pt x="2753756" y="1374970"/>
                  <a:pt x="2758328" y="1356999"/>
                  <a:pt x="2750192" y="1342955"/>
                </a:cubicBezTo>
                <a:cubicBezTo>
                  <a:pt x="2778093" y="1318864"/>
                  <a:pt x="2757399" y="1274593"/>
                  <a:pt x="2768313" y="1246074"/>
                </a:cubicBezTo>
                <a:close/>
                <a:moveTo>
                  <a:pt x="2575991" y="1285402"/>
                </a:moveTo>
                <a:cubicBezTo>
                  <a:pt x="2618614" y="1306921"/>
                  <a:pt x="2612642" y="1323909"/>
                  <a:pt x="2604304" y="1347176"/>
                </a:cubicBezTo>
                <a:cubicBezTo>
                  <a:pt x="2598126" y="1364884"/>
                  <a:pt x="2600597" y="1430674"/>
                  <a:pt x="2601937" y="1448794"/>
                </a:cubicBezTo>
                <a:cubicBezTo>
                  <a:pt x="2601937" y="1451883"/>
                  <a:pt x="2602451" y="1455590"/>
                  <a:pt x="2602657" y="1458266"/>
                </a:cubicBezTo>
                <a:lnTo>
                  <a:pt x="2600906" y="1457133"/>
                </a:lnTo>
                <a:cubicBezTo>
                  <a:pt x="2595450" y="1452089"/>
                  <a:pt x="2594832" y="1436542"/>
                  <a:pt x="2594317" y="1423466"/>
                </a:cubicBezTo>
                <a:cubicBezTo>
                  <a:pt x="2595276" y="1411387"/>
                  <a:pt x="2593002" y="1399270"/>
                  <a:pt x="2587728" y="1388358"/>
                </a:cubicBezTo>
                <a:lnTo>
                  <a:pt x="2585257" y="1384961"/>
                </a:lnTo>
                <a:lnTo>
                  <a:pt x="2581346" y="1386506"/>
                </a:lnTo>
                <a:cubicBezTo>
                  <a:pt x="2564460" y="1392889"/>
                  <a:pt x="2566828" y="1407097"/>
                  <a:pt x="2568373" y="1416672"/>
                </a:cubicBezTo>
                <a:cubicBezTo>
                  <a:pt x="2569917" y="1426246"/>
                  <a:pt x="2570945" y="1432424"/>
                  <a:pt x="2558077" y="1434586"/>
                </a:cubicBezTo>
                <a:lnTo>
                  <a:pt x="2554782" y="1436440"/>
                </a:lnTo>
                <a:cubicBezTo>
                  <a:pt x="2553546" y="1435513"/>
                  <a:pt x="2544487" y="1423879"/>
                  <a:pt x="2544487" y="1423879"/>
                </a:cubicBezTo>
                <a:cubicBezTo>
                  <a:pt x="2544487" y="1423879"/>
                  <a:pt x="2556944" y="1432424"/>
                  <a:pt x="2557768" y="1432116"/>
                </a:cubicBezTo>
                <a:lnTo>
                  <a:pt x="2557768" y="1432012"/>
                </a:lnTo>
                <a:cubicBezTo>
                  <a:pt x="2564356" y="1429747"/>
                  <a:pt x="2563430" y="1423879"/>
                  <a:pt x="2557767" y="1390830"/>
                </a:cubicBezTo>
                <a:cubicBezTo>
                  <a:pt x="2557174" y="1379740"/>
                  <a:pt x="2557450" y="1368621"/>
                  <a:pt x="2558591" y="1357574"/>
                </a:cubicBezTo>
                <a:cubicBezTo>
                  <a:pt x="2563430" y="1341205"/>
                  <a:pt x="2569608" y="1320819"/>
                  <a:pt x="2562607" y="1308362"/>
                </a:cubicBezTo>
                <a:cubicBezTo>
                  <a:pt x="2560959" y="1305479"/>
                  <a:pt x="2571770" y="1292198"/>
                  <a:pt x="2573932" y="1288388"/>
                </a:cubicBezTo>
                <a:cubicBezTo>
                  <a:pt x="2574552" y="1287349"/>
                  <a:pt x="2575240" y="1286352"/>
                  <a:pt x="2575991" y="1285402"/>
                </a:cubicBezTo>
                <a:close/>
                <a:moveTo>
                  <a:pt x="2241795" y="1342749"/>
                </a:moveTo>
                <a:cubicBezTo>
                  <a:pt x="2287405" y="1413377"/>
                  <a:pt x="2332809" y="1491829"/>
                  <a:pt x="2375638" y="1566782"/>
                </a:cubicBezTo>
                <a:cubicBezTo>
                  <a:pt x="2321276" y="1498414"/>
                  <a:pt x="2276267" y="1423108"/>
                  <a:pt x="2241795" y="1342852"/>
                </a:cubicBezTo>
                <a:close/>
                <a:moveTo>
                  <a:pt x="2805776" y="1148029"/>
                </a:moveTo>
                <a:cubicBezTo>
                  <a:pt x="2807314" y="1147647"/>
                  <a:pt x="2807926" y="1147956"/>
                  <a:pt x="2807952" y="1147956"/>
                </a:cubicBezTo>
                <a:lnTo>
                  <a:pt x="2807952" y="1147853"/>
                </a:lnTo>
                <a:cubicBezTo>
                  <a:pt x="2838838" y="1169782"/>
                  <a:pt x="2746795" y="1270371"/>
                  <a:pt x="2757709" y="1197067"/>
                </a:cubicBezTo>
                <a:cubicBezTo>
                  <a:pt x="2788208" y="1156528"/>
                  <a:pt x="2801163" y="1149172"/>
                  <a:pt x="2805776" y="1148029"/>
                </a:cubicBezTo>
                <a:close/>
                <a:moveTo>
                  <a:pt x="1665749" y="1414840"/>
                </a:moveTo>
                <a:cubicBezTo>
                  <a:pt x="1670517" y="1413011"/>
                  <a:pt x="1669204" y="1480634"/>
                  <a:pt x="1669976" y="1494919"/>
                </a:cubicBezTo>
                <a:cubicBezTo>
                  <a:pt x="1670366" y="1512182"/>
                  <a:pt x="1673853" y="1529234"/>
                  <a:pt x="1680272" y="1545264"/>
                </a:cubicBezTo>
                <a:cubicBezTo>
                  <a:pt x="1668433" y="1552472"/>
                  <a:pt x="1654224" y="1557928"/>
                  <a:pt x="1645988" y="1549074"/>
                </a:cubicBezTo>
                <a:cubicBezTo>
                  <a:pt x="1630338" y="1532909"/>
                  <a:pt x="1645576" y="1527041"/>
                  <a:pt x="1658652" y="1444471"/>
                </a:cubicBezTo>
                <a:lnTo>
                  <a:pt x="1658652" y="1444367"/>
                </a:lnTo>
                <a:cubicBezTo>
                  <a:pt x="1661895" y="1423776"/>
                  <a:pt x="1664160" y="1415449"/>
                  <a:pt x="1665749" y="1414840"/>
                </a:cubicBezTo>
                <a:close/>
                <a:moveTo>
                  <a:pt x="2598950" y="1100802"/>
                </a:moveTo>
                <a:cubicBezTo>
                  <a:pt x="2609245" y="1106053"/>
                  <a:pt x="2616144" y="1123453"/>
                  <a:pt x="2624071" y="1146103"/>
                </a:cubicBezTo>
                <a:cubicBezTo>
                  <a:pt x="2626749" y="1153927"/>
                  <a:pt x="2629425" y="1161547"/>
                  <a:pt x="2632823" y="1169165"/>
                </a:cubicBezTo>
                <a:cubicBezTo>
                  <a:pt x="2639309" y="1180078"/>
                  <a:pt x="2648780" y="1193463"/>
                  <a:pt x="2655988" y="1194903"/>
                </a:cubicBezTo>
                <a:cubicBezTo>
                  <a:pt x="2659371" y="1196175"/>
                  <a:pt x="2663145" y="1195873"/>
                  <a:pt x="2666284" y="1194080"/>
                </a:cubicBezTo>
                <a:cubicBezTo>
                  <a:pt x="2676579" y="1188418"/>
                  <a:pt x="2683683" y="1166694"/>
                  <a:pt x="2687492" y="1151148"/>
                </a:cubicBezTo>
                <a:cubicBezTo>
                  <a:pt x="2715291" y="1176269"/>
                  <a:pt x="2719718" y="1207774"/>
                  <a:pt x="2716835" y="1245455"/>
                </a:cubicBezTo>
                <a:cubicBezTo>
                  <a:pt x="2714539" y="1241125"/>
                  <a:pt x="2711887" y="1236993"/>
                  <a:pt x="2708907" y="1233101"/>
                </a:cubicBezTo>
                <a:cubicBezTo>
                  <a:pt x="2706203" y="1229514"/>
                  <a:pt x="2701103" y="1228800"/>
                  <a:pt x="2697517" y="1231504"/>
                </a:cubicBezTo>
                <a:cubicBezTo>
                  <a:pt x="2695378" y="1233117"/>
                  <a:pt x="2694171" y="1235677"/>
                  <a:pt x="2694287" y="1238352"/>
                </a:cubicBezTo>
                <a:cubicBezTo>
                  <a:pt x="2695373" y="1245412"/>
                  <a:pt x="2692234" y="1252457"/>
                  <a:pt x="2686256" y="1256370"/>
                </a:cubicBezTo>
                <a:cubicBezTo>
                  <a:pt x="2680541" y="1258908"/>
                  <a:pt x="2673880" y="1257991"/>
                  <a:pt x="2669063" y="1254001"/>
                </a:cubicBezTo>
                <a:cubicBezTo>
                  <a:pt x="2665472" y="1251303"/>
                  <a:pt x="2660372" y="1252027"/>
                  <a:pt x="2657674" y="1255618"/>
                </a:cubicBezTo>
                <a:cubicBezTo>
                  <a:pt x="2655979" y="1257874"/>
                  <a:pt x="2655575" y="1260847"/>
                  <a:pt x="2656605" y="1263473"/>
                </a:cubicBezTo>
                <a:cubicBezTo>
                  <a:pt x="2657119" y="1264811"/>
                  <a:pt x="2657429" y="1265738"/>
                  <a:pt x="2657635" y="1266459"/>
                </a:cubicBezTo>
                <a:cubicBezTo>
                  <a:pt x="2656741" y="1267026"/>
                  <a:pt x="2655997" y="1267803"/>
                  <a:pt x="2655473" y="1268724"/>
                </a:cubicBezTo>
                <a:cubicBezTo>
                  <a:pt x="2640132" y="1292198"/>
                  <a:pt x="2631484" y="1294669"/>
                  <a:pt x="2629322" y="1293536"/>
                </a:cubicBezTo>
                <a:cubicBezTo>
                  <a:pt x="2619748" y="1288697"/>
                  <a:pt x="2616041" y="1242675"/>
                  <a:pt x="2628704" y="1210142"/>
                </a:cubicBezTo>
                <a:cubicBezTo>
                  <a:pt x="2630164" y="1206107"/>
                  <a:pt x="2628283" y="1201628"/>
                  <a:pt x="2624381" y="1199846"/>
                </a:cubicBezTo>
                <a:cubicBezTo>
                  <a:pt x="2623336" y="1199403"/>
                  <a:pt x="2622218" y="1199157"/>
                  <a:pt x="2621085" y="1199126"/>
                </a:cubicBezTo>
                <a:cubicBezTo>
                  <a:pt x="2618044" y="1199138"/>
                  <a:pt x="2615264" y="1200846"/>
                  <a:pt x="2613878" y="1203552"/>
                </a:cubicBezTo>
                <a:cubicBezTo>
                  <a:pt x="2609636" y="1210946"/>
                  <a:pt x="2604596" y="1217850"/>
                  <a:pt x="2598847" y="1224143"/>
                </a:cubicBezTo>
                <a:cubicBezTo>
                  <a:pt x="2597303" y="1225997"/>
                  <a:pt x="2595758" y="1227747"/>
                  <a:pt x="2594419" y="1229497"/>
                </a:cubicBezTo>
                <a:cubicBezTo>
                  <a:pt x="2581654" y="1210553"/>
                  <a:pt x="2587007" y="1183784"/>
                  <a:pt x="2592670" y="1155780"/>
                </a:cubicBezTo>
                <a:lnTo>
                  <a:pt x="2592670" y="1155678"/>
                </a:lnTo>
                <a:cubicBezTo>
                  <a:pt x="2597154" y="1137739"/>
                  <a:pt x="2599264" y="1119290"/>
                  <a:pt x="2598950" y="1100802"/>
                </a:cubicBezTo>
                <a:close/>
                <a:moveTo>
                  <a:pt x="2393346" y="1158355"/>
                </a:moveTo>
                <a:cubicBezTo>
                  <a:pt x="2394922" y="1159461"/>
                  <a:pt x="2396777" y="1160103"/>
                  <a:pt x="2398700" y="1160208"/>
                </a:cubicBezTo>
                <a:lnTo>
                  <a:pt x="2423822" y="1172048"/>
                </a:lnTo>
                <a:lnTo>
                  <a:pt x="2467578" y="1259664"/>
                </a:lnTo>
                <a:cubicBezTo>
                  <a:pt x="2467578" y="1259664"/>
                  <a:pt x="2520086" y="1426041"/>
                  <a:pt x="2534191" y="1430364"/>
                </a:cubicBezTo>
                <a:cubicBezTo>
                  <a:pt x="2533881" y="1432630"/>
                  <a:pt x="2533264" y="1434483"/>
                  <a:pt x="2532750" y="1436337"/>
                </a:cubicBezTo>
                <a:lnTo>
                  <a:pt x="2532750" y="1436233"/>
                </a:lnTo>
                <a:cubicBezTo>
                  <a:pt x="2530689" y="1444367"/>
                  <a:pt x="2529867" y="1446529"/>
                  <a:pt x="2524512" y="1445602"/>
                </a:cubicBezTo>
                <a:cubicBezTo>
                  <a:pt x="2514217" y="1423982"/>
                  <a:pt x="2396229" y="1211171"/>
                  <a:pt x="2393346" y="1158355"/>
                </a:cubicBezTo>
                <a:close/>
                <a:moveTo>
                  <a:pt x="2769136" y="957385"/>
                </a:moveTo>
                <a:cubicBezTo>
                  <a:pt x="2812894" y="976122"/>
                  <a:pt x="2801258" y="1052412"/>
                  <a:pt x="2776137" y="1087006"/>
                </a:cubicBezTo>
                <a:cubicBezTo>
                  <a:pt x="2777579" y="1092566"/>
                  <a:pt x="2776137" y="1097301"/>
                  <a:pt x="2767592" y="1099670"/>
                </a:cubicBezTo>
                <a:cubicBezTo>
                  <a:pt x="2766340" y="1100347"/>
                  <a:pt x="2764830" y="1100347"/>
                  <a:pt x="2763577" y="1099670"/>
                </a:cubicBezTo>
                <a:cubicBezTo>
                  <a:pt x="2760592" y="1101728"/>
                  <a:pt x="2772328" y="1117687"/>
                  <a:pt x="2769136" y="1118304"/>
                </a:cubicBezTo>
                <a:cubicBezTo>
                  <a:pt x="2786125" y="1132718"/>
                  <a:pt x="2761518" y="1154751"/>
                  <a:pt x="2744015" y="1168960"/>
                </a:cubicBezTo>
                <a:cubicBezTo>
                  <a:pt x="2754311" y="1137557"/>
                  <a:pt x="2729705" y="983947"/>
                  <a:pt x="2769136" y="957487"/>
                </a:cubicBezTo>
                <a:close/>
                <a:moveTo>
                  <a:pt x="808131" y="1516642"/>
                </a:moveTo>
                <a:cubicBezTo>
                  <a:pt x="822853" y="1510465"/>
                  <a:pt x="1433692" y="1524261"/>
                  <a:pt x="1494745" y="1557825"/>
                </a:cubicBezTo>
                <a:cubicBezTo>
                  <a:pt x="1477242" y="1570076"/>
                  <a:pt x="1419896" y="1570180"/>
                  <a:pt x="1384274" y="1570076"/>
                </a:cubicBezTo>
                <a:cubicBezTo>
                  <a:pt x="1369139" y="1570076"/>
                  <a:pt x="1343606" y="1570694"/>
                  <a:pt x="1343606" y="1570694"/>
                </a:cubicBezTo>
                <a:cubicBezTo>
                  <a:pt x="1298510" y="1567812"/>
                  <a:pt x="1252695" y="1564414"/>
                  <a:pt x="1207395" y="1561119"/>
                </a:cubicBezTo>
                <a:cubicBezTo>
                  <a:pt x="1128531" y="1555250"/>
                  <a:pt x="1054196" y="1549794"/>
                  <a:pt x="985010" y="1546499"/>
                </a:cubicBezTo>
                <a:lnTo>
                  <a:pt x="985009" y="1548558"/>
                </a:lnTo>
                <a:cubicBezTo>
                  <a:pt x="982024" y="1539705"/>
                  <a:pt x="967713" y="1537131"/>
                  <a:pt x="954843" y="1534866"/>
                </a:cubicBezTo>
                <a:close/>
                <a:moveTo>
                  <a:pt x="1627147" y="1234645"/>
                </a:moveTo>
                <a:cubicBezTo>
                  <a:pt x="1657416" y="1300537"/>
                  <a:pt x="1656386" y="1423775"/>
                  <a:pt x="1613763" y="1488638"/>
                </a:cubicBezTo>
                <a:cubicBezTo>
                  <a:pt x="1612115" y="1439734"/>
                  <a:pt x="1621073" y="1286638"/>
                  <a:pt x="1627147" y="1234748"/>
                </a:cubicBezTo>
                <a:close/>
                <a:moveTo>
                  <a:pt x="1735730" y="943844"/>
                </a:moveTo>
                <a:cubicBezTo>
                  <a:pt x="1737774" y="944054"/>
                  <a:pt x="1739662" y="945029"/>
                  <a:pt x="1741017" y="946573"/>
                </a:cubicBezTo>
                <a:cubicBezTo>
                  <a:pt x="1744928" y="951103"/>
                  <a:pt x="1753164" y="960473"/>
                  <a:pt x="1743692" y="1404112"/>
                </a:cubicBezTo>
                <a:lnTo>
                  <a:pt x="1743693" y="1413789"/>
                </a:lnTo>
                <a:cubicBezTo>
                  <a:pt x="1745444" y="1485858"/>
                  <a:pt x="1747194" y="1560193"/>
                  <a:pt x="1745444" y="1582637"/>
                </a:cubicBezTo>
                <a:cubicBezTo>
                  <a:pt x="1745228" y="1585544"/>
                  <a:pt x="1743455" y="1588105"/>
                  <a:pt x="1740810" y="1589329"/>
                </a:cubicBezTo>
                <a:cubicBezTo>
                  <a:pt x="1739718" y="1589856"/>
                  <a:pt x="1738522" y="1590136"/>
                  <a:pt x="1737310" y="1590153"/>
                </a:cubicBezTo>
                <a:cubicBezTo>
                  <a:pt x="1735658" y="1590136"/>
                  <a:pt x="1734047" y="1589635"/>
                  <a:pt x="1732676" y="1588712"/>
                </a:cubicBezTo>
                <a:cubicBezTo>
                  <a:pt x="1659269" y="1538365"/>
                  <a:pt x="1682023" y="1396699"/>
                  <a:pt x="1698702" y="1293330"/>
                </a:cubicBezTo>
                <a:lnTo>
                  <a:pt x="1698701" y="1293227"/>
                </a:lnTo>
                <a:cubicBezTo>
                  <a:pt x="1701070" y="1278401"/>
                  <a:pt x="1711777" y="1141676"/>
                  <a:pt x="1718778" y="1051281"/>
                </a:cubicBezTo>
                <a:cubicBezTo>
                  <a:pt x="1722794" y="998979"/>
                  <a:pt x="1726088" y="957693"/>
                  <a:pt x="1726808" y="951103"/>
                </a:cubicBezTo>
                <a:cubicBezTo>
                  <a:pt x="1727267" y="946635"/>
                  <a:pt x="1731262" y="943385"/>
                  <a:pt x="1735730" y="943844"/>
                </a:cubicBezTo>
                <a:close/>
                <a:moveTo>
                  <a:pt x="1594716" y="939264"/>
                </a:moveTo>
                <a:cubicBezTo>
                  <a:pt x="1617881" y="1113569"/>
                  <a:pt x="1618705" y="1251221"/>
                  <a:pt x="1597290" y="1349956"/>
                </a:cubicBezTo>
                <a:lnTo>
                  <a:pt x="1597290" y="1349853"/>
                </a:lnTo>
                <a:cubicBezTo>
                  <a:pt x="1597805" y="1302184"/>
                  <a:pt x="1595540" y="1250809"/>
                  <a:pt x="1593069" y="1197272"/>
                </a:cubicBezTo>
                <a:cubicBezTo>
                  <a:pt x="1589054" y="1107906"/>
                  <a:pt x="1584935" y="1015760"/>
                  <a:pt x="1594716" y="939264"/>
                </a:cubicBezTo>
                <a:close/>
                <a:moveTo>
                  <a:pt x="1513792" y="661283"/>
                </a:moveTo>
                <a:cubicBezTo>
                  <a:pt x="1517704" y="707510"/>
                  <a:pt x="1523059" y="753119"/>
                  <a:pt x="1529646" y="797597"/>
                </a:cubicBezTo>
                <a:cubicBezTo>
                  <a:pt x="1530256" y="801561"/>
                  <a:pt x="1533667" y="804491"/>
                  <a:pt x="1537678" y="804494"/>
                </a:cubicBezTo>
                <a:cubicBezTo>
                  <a:pt x="1541689" y="804491"/>
                  <a:pt x="1545100" y="801561"/>
                  <a:pt x="1545708" y="797597"/>
                </a:cubicBezTo>
                <a:cubicBezTo>
                  <a:pt x="1546533" y="792036"/>
                  <a:pt x="1547355" y="786374"/>
                  <a:pt x="1548076" y="780609"/>
                </a:cubicBezTo>
                <a:cubicBezTo>
                  <a:pt x="1547562" y="816746"/>
                  <a:pt x="1546533" y="847221"/>
                  <a:pt x="1545502" y="870490"/>
                </a:cubicBezTo>
                <a:lnTo>
                  <a:pt x="1544267" y="870489"/>
                </a:lnTo>
                <a:cubicBezTo>
                  <a:pt x="1531500" y="877182"/>
                  <a:pt x="1528825" y="913215"/>
                  <a:pt x="1533972" y="1008965"/>
                </a:cubicBezTo>
                <a:cubicBezTo>
                  <a:pt x="1531398" y="966753"/>
                  <a:pt x="1529132" y="923718"/>
                  <a:pt x="1526662" y="880167"/>
                </a:cubicBezTo>
                <a:cubicBezTo>
                  <a:pt x="1522750" y="807274"/>
                  <a:pt x="1518734" y="733557"/>
                  <a:pt x="1513792" y="661283"/>
                </a:cubicBezTo>
                <a:close/>
                <a:moveTo>
                  <a:pt x="1135016" y="705451"/>
                </a:moveTo>
                <a:cubicBezTo>
                  <a:pt x="1172919" y="783162"/>
                  <a:pt x="1206601" y="862864"/>
                  <a:pt x="1235914" y="944206"/>
                </a:cubicBezTo>
                <a:cubicBezTo>
                  <a:pt x="1265976" y="1022761"/>
                  <a:pt x="1296760" y="1103376"/>
                  <a:pt x="1332589" y="1174725"/>
                </a:cubicBezTo>
                <a:cubicBezTo>
                  <a:pt x="1265050" y="1052619"/>
                  <a:pt x="1206982" y="915069"/>
                  <a:pt x="1135016" y="705451"/>
                </a:cubicBezTo>
                <a:close/>
                <a:moveTo>
                  <a:pt x="308176" y="823130"/>
                </a:moveTo>
                <a:cubicBezTo>
                  <a:pt x="391055" y="879446"/>
                  <a:pt x="472906" y="942147"/>
                  <a:pt x="552181" y="1003097"/>
                </a:cubicBezTo>
                <a:cubicBezTo>
                  <a:pt x="693540" y="1111715"/>
                  <a:pt x="839636" y="1223835"/>
                  <a:pt x="998702" y="1305788"/>
                </a:cubicBezTo>
                <a:cubicBezTo>
                  <a:pt x="969463" y="1300640"/>
                  <a:pt x="914999" y="1269960"/>
                  <a:pt x="836443" y="1214261"/>
                </a:cubicBezTo>
                <a:lnTo>
                  <a:pt x="827899" y="1208289"/>
                </a:lnTo>
                <a:lnTo>
                  <a:pt x="764786" y="1166076"/>
                </a:lnTo>
                <a:cubicBezTo>
                  <a:pt x="608087" y="1061474"/>
                  <a:pt x="446548" y="953574"/>
                  <a:pt x="308176" y="823130"/>
                </a:cubicBezTo>
                <a:close/>
                <a:moveTo>
                  <a:pt x="1555284" y="71961"/>
                </a:moveTo>
                <a:cubicBezTo>
                  <a:pt x="1557034" y="126013"/>
                  <a:pt x="1557034" y="189846"/>
                  <a:pt x="1557137" y="256252"/>
                </a:cubicBezTo>
                <a:cubicBezTo>
                  <a:pt x="1557136" y="295376"/>
                  <a:pt x="1557137" y="335014"/>
                  <a:pt x="1557754" y="373211"/>
                </a:cubicBezTo>
                <a:cubicBezTo>
                  <a:pt x="1555970" y="345139"/>
                  <a:pt x="1553773" y="317203"/>
                  <a:pt x="1551166" y="289405"/>
                </a:cubicBezTo>
                <a:cubicBezTo>
                  <a:pt x="1550688" y="285181"/>
                  <a:pt x="1547076" y="282015"/>
                  <a:pt x="1542825" y="282095"/>
                </a:cubicBezTo>
                <a:cubicBezTo>
                  <a:pt x="1538531" y="282201"/>
                  <a:pt x="1535060" y="285627"/>
                  <a:pt x="1534898" y="289919"/>
                </a:cubicBezTo>
                <a:cubicBezTo>
                  <a:pt x="1532839" y="347368"/>
                  <a:pt x="1534897" y="412643"/>
                  <a:pt x="1536957" y="481830"/>
                </a:cubicBezTo>
                <a:cubicBezTo>
                  <a:pt x="1539428" y="566459"/>
                  <a:pt x="1542105" y="653458"/>
                  <a:pt x="1536956" y="728925"/>
                </a:cubicBezTo>
                <a:cubicBezTo>
                  <a:pt x="1511321" y="509422"/>
                  <a:pt x="1518117" y="268195"/>
                  <a:pt x="1555284" y="71961"/>
                </a:cubicBezTo>
                <a:close/>
                <a:moveTo>
                  <a:pt x="693540" y="231441"/>
                </a:moveTo>
                <a:cubicBezTo>
                  <a:pt x="691192" y="232894"/>
                  <a:pt x="689784" y="235476"/>
                  <a:pt x="689834" y="238235"/>
                </a:cubicBezTo>
                <a:lnTo>
                  <a:pt x="689834" y="269122"/>
                </a:lnTo>
                <a:cubicBezTo>
                  <a:pt x="689860" y="270334"/>
                  <a:pt x="690141" y="271527"/>
                  <a:pt x="690658" y="272623"/>
                </a:cubicBezTo>
                <a:lnTo>
                  <a:pt x="721338" y="333469"/>
                </a:lnTo>
                <a:cubicBezTo>
                  <a:pt x="786303" y="579638"/>
                  <a:pt x="896363" y="774328"/>
                  <a:pt x="1034016" y="1003303"/>
                </a:cubicBezTo>
                <a:lnTo>
                  <a:pt x="1051313" y="1031924"/>
                </a:lnTo>
                <a:lnTo>
                  <a:pt x="1053268" y="1034190"/>
                </a:lnTo>
                <a:cubicBezTo>
                  <a:pt x="1094451" y="1070224"/>
                  <a:pt x="1128529" y="1114908"/>
                  <a:pt x="1161578" y="1158458"/>
                </a:cubicBezTo>
                <a:cubicBezTo>
                  <a:pt x="1162505" y="1159694"/>
                  <a:pt x="1254239" y="1279740"/>
                  <a:pt x="1270609" y="1279740"/>
                </a:cubicBezTo>
                <a:cubicBezTo>
                  <a:pt x="1274286" y="1279806"/>
                  <a:pt x="1277527" y="1277334"/>
                  <a:pt x="1278434" y="1273769"/>
                </a:cubicBezTo>
                <a:lnTo>
                  <a:pt x="1281831" y="1261620"/>
                </a:lnTo>
                <a:cubicBezTo>
                  <a:pt x="1282343" y="1260048"/>
                  <a:pt x="1282343" y="1258353"/>
                  <a:pt x="1281831" y="1256781"/>
                </a:cubicBezTo>
                <a:cubicBezTo>
                  <a:pt x="1260949" y="1216925"/>
                  <a:pt x="1236846" y="1178843"/>
                  <a:pt x="1209762" y="1142912"/>
                </a:cubicBezTo>
                <a:cubicBezTo>
                  <a:pt x="1194801" y="1125925"/>
                  <a:pt x="1181299" y="1107706"/>
                  <a:pt x="1169403" y="1088448"/>
                </a:cubicBezTo>
                <a:cubicBezTo>
                  <a:pt x="1077978" y="971799"/>
                  <a:pt x="1004673" y="845471"/>
                  <a:pt x="926530" y="711629"/>
                </a:cubicBezTo>
                <a:cubicBezTo>
                  <a:pt x="915411" y="692684"/>
                  <a:pt x="904394" y="673534"/>
                  <a:pt x="893173" y="654487"/>
                </a:cubicBezTo>
                <a:cubicBezTo>
                  <a:pt x="846327" y="574491"/>
                  <a:pt x="804012" y="463915"/>
                  <a:pt x="769625" y="374961"/>
                </a:cubicBezTo>
                <a:cubicBezTo>
                  <a:pt x="733076" y="279521"/>
                  <a:pt x="716293" y="237103"/>
                  <a:pt x="701262" y="230822"/>
                </a:cubicBezTo>
                <a:cubicBezTo>
                  <a:pt x="698756" y="229671"/>
                  <a:pt x="695832" y="229906"/>
                  <a:pt x="693540" y="231441"/>
                </a:cubicBezTo>
                <a:close/>
                <a:moveTo>
                  <a:pt x="233327" y="166165"/>
                </a:moveTo>
                <a:cubicBezTo>
                  <a:pt x="229505" y="168022"/>
                  <a:pt x="227754" y="172508"/>
                  <a:pt x="229311" y="176461"/>
                </a:cubicBezTo>
                <a:cubicBezTo>
                  <a:pt x="343387" y="500155"/>
                  <a:pt x="595835" y="775975"/>
                  <a:pt x="840047" y="1042735"/>
                </a:cubicBezTo>
                <a:lnTo>
                  <a:pt x="870934" y="1075886"/>
                </a:lnTo>
                <a:cubicBezTo>
                  <a:pt x="696938" y="917746"/>
                  <a:pt x="548475" y="720482"/>
                  <a:pt x="404130" y="528880"/>
                </a:cubicBezTo>
                <a:cubicBezTo>
                  <a:pt x="348122" y="454547"/>
                  <a:pt x="290261" y="377741"/>
                  <a:pt x="232503" y="305466"/>
                </a:cubicBezTo>
                <a:cubicBezTo>
                  <a:pt x="229669" y="301980"/>
                  <a:pt x="224546" y="301452"/>
                  <a:pt x="221060" y="304286"/>
                </a:cubicBezTo>
                <a:cubicBezTo>
                  <a:pt x="218176" y="306631"/>
                  <a:pt x="217248" y="310636"/>
                  <a:pt x="218809" y="314011"/>
                </a:cubicBezTo>
                <a:cubicBezTo>
                  <a:pt x="398880" y="697420"/>
                  <a:pt x="707337" y="1058591"/>
                  <a:pt x="1074890" y="1319481"/>
                </a:cubicBezTo>
                <a:cubicBezTo>
                  <a:pt x="711661" y="1122115"/>
                  <a:pt x="428017" y="767636"/>
                  <a:pt x="196160" y="477814"/>
                </a:cubicBezTo>
                <a:cubicBezTo>
                  <a:pt x="156932" y="428807"/>
                  <a:pt x="119972" y="382580"/>
                  <a:pt x="83525" y="338103"/>
                </a:cubicBezTo>
                <a:cubicBezTo>
                  <a:pt x="81408" y="335536"/>
                  <a:pt x="77942" y="334517"/>
                  <a:pt x="74774" y="335529"/>
                </a:cubicBezTo>
                <a:cubicBezTo>
                  <a:pt x="69818" y="336993"/>
                  <a:pt x="65942" y="340869"/>
                  <a:pt x="64478" y="345825"/>
                </a:cubicBezTo>
                <a:cubicBezTo>
                  <a:pt x="51712" y="387315"/>
                  <a:pt x="211912" y="580359"/>
                  <a:pt x="438415" y="848456"/>
                </a:cubicBezTo>
                <a:cubicBezTo>
                  <a:pt x="467860" y="883359"/>
                  <a:pt x="496380" y="916922"/>
                  <a:pt x="521913" y="947501"/>
                </a:cubicBezTo>
                <a:cubicBezTo>
                  <a:pt x="461168" y="901479"/>
                  <a:pt x="401454" y="851648"/>
                  <a:pt x="343387" y="803362"/>
                </a:cubicBezTo>
                <a:cubicBezTo>
                  <a:pt x="252271" y="727071"/>
                  <a:pt x="158065" y="648310"/>
                  <a:pt x="59331" y="584477"/>
                </a:cubicBezTo>
                <a:cubicBezTo>
                  <a:pt x="56009" y="582371"/>
                  <a:pt x="51650" y="582982"/>
                  <a:pt x="49035" y="585918"/>
                </a:cubicBezTo>
                <a:cubicBezTo>
                  <a:pt x="46586" y="588914"/>
                  <a:pt x="46586" y="593219"/>
                  <a:pt x="49035" y="596214"/>
                </a:cubicBezTo>
                <a:cubicBezTo>
                  <a:pt x="440989" y="1043352"/>
                  <a:pt x="985936" y="1406685"/>
                  <a:pt x="1343606" y="1459811"/>
                </a:cubicBezTo>
                <a:cubicBezTo>
                  <a:pt x="1349062" y="1461355"/>
                  <a:pt x="1352047" y="1465165"/>
                  <a:pt x="1356784" y="1471856"/>
                </a:cubicBezTo>
                <a:lnTo>
                  <a:pt x="1358329" y="1474018"/>
                </a:lnTo>
                <a:cubicBezTo>
                  <a:pt x="1204717" y="1448177"/>
                  <a:pt x="824398" y="1357781"/>
                  <a:pt x="39151" y="853089"/>
                </a:cubicBezTo>
                <a:lnTo>
                  <a:pt x="14853" y="837544"/>
                </a:lnTo>
                <a:cubicBezTo>
                  <a:pt x="12160" y="835796"/>
                  <a:pt x="8692" y="835796"/>
                  <a:pt x="5999" y="837544"/>
                </a:cubicBezTo>
                <a:cubicBezTo>
                  <a:pt x="1505" y="840490"/>
                  <a:pt x="-771" y="845855"/>
                  <a:pt x="234" y="851134"/>
                </a:cubicBezTo>
                <a:cubicBezTo>
                  <a:pt x="10530" y="919908"/>
                  <a:pt x="765404" y="1347176"/>
                  <a:pt x="1236428" y="1489462"/>
                </a:cubicBezTo>
                <a:cubicBezTo>
                  <a:pt x="993966" y="1507376"/>
                  <a:pt x="759741" y="1444779"/>
                  <a:pt x="532826" y="1384035"/>
                </a:cubicBezTo>
                <a:cubicBezTo>
                  <a:pt x="484333" y="1371062"/>
                  <a:pt x="434193" y="1357678"/>
                  <a:pt x="384878" y="1345323"/>
                </a:cubicBezTo>
                <a:cubicBezTo>
                  <a:pt x="382071" y="1344618"/>
                  <a:pt x="379101" y="1345440"/>
                  <a:pt x="377054" y="1347485"/>
                </a:cubicBezTo>
                <a:cubicBezTo>
                  <a:pt x="375062" y="1349564"/>
                  <a:pt x="374284" y="1352521"/>
                  <a:pt x="374994" y="1355310"/>
                </a:cubicBezTo>
                <a:cubicBezTo>
                  <a:pt x="382819" y="1385270"/>
                  <a:pt x="481760" y="1418114"/>
                  <a:pt x="631766" y="1464753"/>
                </a:cubicBezTo>
                <a:cubicBezTo>
                  <a:pt x="696011" y="1484726"/>
                  <a:pt x="756653" y="1503567"/>
                  <a:pt x="771685" y="1514171"/>
                </a:cubicBezTo>
                <a:cubicBezTo>
                  <a:pt x="775349" y="1515773"/>
                  <a:pt x="778805" y="1517813"/>
                  <a:pt x="781979" y="1520246"/>
                </a:cubicBezTo>
                <a:cubicBezTo>
                  <a:pt x="756344" y="1535175"/>
                  <a:pt x="574935" y="1534351"/>
                  <a:pt x="453446" y="1533733"/>
                </a:cubicBezTo>
                <a:cubicBezTo>
                  <a:pt x="256800" y="1532909"/>
                  <a:pt x="206352" y="1534453"/>
                  <a:pt x="198527" y="1547941"/>
                </a:cubicBezTo>
                <a:cubicBezTo>
                  <a:pt x="196688" y="1551127"/>
                  <a:pt x="196689" y="1555052"/>
                  <a:pt x="198527" y="1558237"/>
                </a:cubicBezTo>
                <a:cubicBezTo>
                  <a:pt x="199846" y="1560609"/>
                  <a:pt x="202302" y="1562129"/>
                  <a:pt x="205014" y="1562253"/>
                </a:cubicBezTo>
                <a:cubicBezTo>
                  <a:pt x="516353" y="1580371"/>
                  <a:pt x="749960" y="1579240"/>
                  <a:pt x="937752" y="1578313"/>
                </a:cubicBezTo>
                <a:cubicBezTo>
                  <a:pt x="1076023" y="1577695"/>
                  <a:pt x="1189481" y="1577181"/>
                  <a:pt x="1291510" y="1584490"/>
                </a:cubicBezTo>
                <a:lnTo>
                  <a:pt x="1281214" y="1586344"/>
                </a:lnTo>
                <a:cubicBezTo>
                  <a:pt x="1245591" y="1593035"/>
                  <a:pt x="1209144" y="1600037"/>
                  <a:pt x="1190510" y="1609611"/>
                </a:cubicBezTo>
                <a:cubicBezTo>
                  <a:pt x="1188198" y="1610830"/>
                  <a:pt x="1186624" y="1613095"/>
                  <a:pt x="1186288" y="1615686"/>
                </a:cubicBezTo>
                <a:cubicBezTo>
                  <a:pt x="986759" y="1627938"/>
                  <a:pt x="757580" y="1628967"/>
                  <a:pt x="645357" y="1592933"/>
                </a:cubicBezTo>
                <a:cubicBezTo>
                  <a:pt x="641069" y="1591596"/>
                  <a:pt x="636508" y="1593989"/>
                  <a:pt x="635171" y="1598277"/>
                </a:cubicBezTo>
                <a:cubicBezTo>
                  <a:pt x="634176" y="1601469"/>
                  <a:pt x="635235" y="1604944"/>
                  <a:pt x="637841" y="1607038"/>
                </a:cubicBezTo>
                <a:cubicBezTo>
                  <a:pt x="776831" y="1717818"/>
                  <a:pt x="1004572" y="1689402"/>
                  <a:pt x="1208630" y="1660679"/>
                </a:cubicBezTo>
                <a:cubicBezTo>
                  <a:pt x="879994" y="1732748"/>
                  <a:pt x="477641" y="1770018"/>
                  <a:pt x="296336" y="1765693"/>
                </a:cubicBezTo>
                <a:cubicBezTo>
                  <a:pt x="293151" y="1765676"/>
                  <a:pt x="290235" y="1767474"/>
                  <a:pt x="288821" y="1770326"/>
                </a:cubicBezTo>
                <a:cubicBezTo>
                  <a:pt x="285701" y="1776112"/>
                  <a:pt x="286223" y="1783182"/>
                  <a:pt x="290158" y="1788447"/>
                </a:cubicBezTo>
                <a:cubicBezTo>
                  <a:pt x="323516" y="1833232"/>
                  <a:pt x="703631" y="1785769"/>
                  <a:pt x="1306130" y="1694756"/>
                </a:cubicBezTo>
                <a:cubicBezTo>
                  <a:pt x="1369447" y="1685284"/>
                  <a:pt x="1424221" y="1676945"/>
                  <a:pt x="1464991" y="1671179"/>
                </a:cubicBezTo>
                <a:cubicBezTo>
                  <a:pt x="1354519" y="1718540"/>
                  <a:pt x="1221911" y="1765693"/>
                  <a:pt x="1082612" y="1815318"/>
                </a:cubicBezTo>
                <a:cubicBezTo>
                  <a:pt x="798453" y="1916318"/>
                  <a:pt x="476406" y="2030805"/>
                  <a:pt x="197189" y="2194712"/>
                </a:cubicBezTo>
                <a:cubicBezTo>
                  <a:pt x="193639" y="2196811"/>
                  <a:pt x="192223" y="2201237"/>
                  <a:pt x="193894" y="2205007"/>
                </a:cubicBezTo>
                <a:cubicBezTo>
                  <a:pt x="195519" y="2209070"/>
                  <a:pt x="200097" y="2211084"/>
                  <a:pt x="204190" y="2209537"/>
                </a:cubicBezTo>
                <a:cubicBezTo>
                  <a:pt x="489482" y="2122334"/>
                  <a:pt x="762727" y="2008052"/>
                  <a:pt x="1027016" y="1897683"/>
                </a:cubicBezTo>
                <a:cubicBezTo>
                  <a:pt x="1152312" y="1845279"/>
                  <a:pt x="1281111" y="1791432"/>
                  <a:pt x="1411557" y="1740263"/>
                </a:cubicBezTo>
                <a:cubicBezTo>
                  <a:pt x="1287391" y="1812332"/>
                  <a:pt x="1135428" y="1885123"/>
                  <a:pt x="987687" y="1956472"/>
                </a:cubicBezTo>
                <a:cubicBezTo>
                  <a:pt x="792070" y="2050264"/>
                  <a:pt x="590482" y="2147249"/>
                  <a:pt x="450254" y="2242483"/>
                </a:cubicBezTo>
                <a:cubicBezTo>
                  <a:pt x="446551" y="2245023"/>
                  <a:pt x="445607" y="2250086"/>
                  <a:pt x="448146" y="2253790"/>
                </a:cubicBezTo>
                <a:cubicBezTo>
                  <a:pt x="450050" y="2256567"/>
                  <a:pt x="453467" y="2257883"/>
                  <a:pt x="456741" y="2257104"/>
                </a:cubicBezTo>
                <a:cubicBezTo>
                  <a:pt x="588731" y="2223951"/>
                  <a:pt x="755932" y="2127379"/>
                  <a:pt x="932605" y="2025349"/>
                </a:cubicBezTo>
                <a:cubicBezTo>
                  <a:pt x="1185054" y="1879563"/>
                  <a:pt x="1534897" y="1721834"/>
                  <a:pt x="1600482" y="1713804"/>
                </a:cubicBezTo>
                <a:cubicBezTo>
                  <a:pt x="1601098" y="1713804"/>
                  <a:pt x="1695407" y="1724100"/>
                  <a:pt x="1695921" y="1723584"/>
                </a:cubicBezTo>
                <a:cubicBezTo>
                  <a:pt x="1716513" y="1727600"/>
                  <a:pt x="1906055" y="1767237"/>
                  <a:pt x="1929426" y="1782887"/>
                </a:cubicBezTo>
                <a:cubicBezTo>
                  <a:pt x="1932927" y="1793182"/>
                  <a:pt x="1957636" y="1852589"/>
                  <a:pt x="1961960" y="1860001"/>
                </a:cubicBezTo>
                <a:cubicBezTo>
                  <a:pt x="1971741" y="1876268"/>
                  <a:pt x="1991612" y="1909626"/>
                  <a:pt x="2053901" y="2064163"/>
                </a:cubicBezTo>
                <a:cubicBezTo>
                  <a:pt x="2001495" y="2048926"/>
                  <a:pt x="1950944" y="2021540"/>
                  <a:pt x="1902658" y="1994873"/>
                </a:cubicBezTo>
                <a:cubicBezTo>
                  <a:pt x="1836251" y="1958531"/>
                  <a:pt x="1767579" y="1920950"/>
                  <a:pt x="1691700" y="1913127"/>
                </a:cubicBezTo>
                <a:cubicBezTo>
                  <a:pt x="1687235" y="1912635"/>
                  <a:pt x="1683217" y="1915856"/>
                  <a:pt x="1682726" y="1920321"/>
                </a:cubicBezTo>
                <a:cubicBezTo>
                  <a:pt x="1682416" y="1923136"/>
                  <a:pt x="1683592" y="1925910"/>
                  <a:pt x="1685832" y="1927644"/>
                </a:cubicBezTo>
                <a:cubicBezTo>
                  <a:pt x="1790375" y="2006216"/>
                  <a:pt x="1909724" y="2062844"/>
                  <a:pt x="2036707" y="2094124"/>
                </a:cubicBezTo>
                <a:cubicBezTo>
                  <a:pt x="1750591" y="2148382"/>
                  <a:pt x="1285127" y="2226010"/>
                  <a:pt x="1211101" y="2345543"/>
                </a:cubicBezTo>
                <a:cubicBezTo>
                  <a:pt x="1209263" y="2348559"/>
                  <a:pt x="1209553" y="2352410"/>
                  <a:pt x="1211822" y="2355118"/>
                </a:cubicBezTo>
                <a:cubicBezTo>
                  <a:pt x="1214148" y="2357784"/>
                  <a:pt x="1217903" y="2358691"/>
                  <a:pt x="1221191" y="2357382"/>
                </a:cubicBezTo>
                <a:cubicBezTo>
                  <a:pt x="1518117" y="2233835"/>
                  <a:pt x="1811438" y="2157545"/>
                  <a:pt x="2035059" y="2144675"/>
                </a:cubicBezTo>
                <a:cubicBezTo>
                  <a:pt x="1806187" y="2247632"/>
                  <a:pt x="1526661" y="2446852"/>
                  <a:pt x="1368521" y="2622289"/>
                </a:cubicBezTo>
                <a:cubicBezTo>
                  <a:pt x="1366584" y="2624440"/>
                  <a:pt x="1365921" y="2627450"/>
                  <a:pt x="1366771" y="2630216"/>
                </a:cubicBezTo>
                <a:cubicBezTo>
                  <a:pt x="1367615" y="2632951"/>
                  <a:pt x="1369850" y="2635030"/>
                  <a:pt x="1372639" y="2635673"/>
                </a:cubicBezTo>
                <a:cubicBezTo>
                  <a:pt x="1403526" y="2643189"/>
                  <a:pt x="1503805" y="2549808"/>
                  <a:pt x="1693862" y="2410611"/>
                </a:cubicBezTo>
                <a:cubicBezTo>
                  <a:pt x="1833677" y="2308272"/>
                  <a:pt x="2085096" y="2145911"/>
                  <a:pt x="2110731" y="2164443"/>
                </a:cubicBezTo>
                <a:cubicBezTo>
                  <a:pt x="2111485" y="2165931"/>
                  <a:pt x="2111485" y="2167690"/>
                  <a:pt x="2110731" y="2169178"/>
                </a:cubicBezTo>
                <a:cubicBezTo>
                  <a:pt x="2106717" y="2179474"/>
                  <a:pt x="2077478" y="2187813"/>
                  <a:pt x="2056165" y="2194094"/>
                </a:cubicBezTo>
                <a:cubicBezTo>
                  <a:pt x="2027028" y="2202742"/>
                  <a:pt x="2005717" y="2209022"/>
                  <a:pt x="2006334" y="2223951"/>
                </a:cubicBezTo>
                <a:cubicBezTo>
                  <a:pt x="2004912" y="2229003"/>
                  <a:pt x="2006153" y="2234432"/>
                  <a:pt x="2009628" y="2238365"/>
                </a:cubicBezTo>
                <a:cubicBezTo>
                  <a:pt x="2015497" y="2243925"/>
                  <a:pt x="2023425" y="2241968"/>
                  <a:pt x="2035574" y="2238879"/>
                </a:cubicBezTo>
                <a:cubicBezTo>
                  <a:pt x="2047123" y="2235709"/>
                  <a:pt x="2058947" y="2233640"/>
                  <a:pt x="2070888" y="2232702"/>
                </a:cubicBezTo>
                <a:cubicBezTo>
                  <a:pt x="2070276" y="2237910"/>
                  <a:pt x="2072422" y="2243060"/>
                  <a:pt x="2076550" y="2246292"/>
                </a:cubicBezTo>
                <a:cubicBezTo>
                  <a:pt x="2088288" y="2254838"/>
                  <a:pt x="2108467" y="2243101"/>
                  <a:pt x="2149340" y="2213758"/>
                </a:cubicBezTo>
                <a:cubicBezTo>
                  <a:pt x="2154693" y="2210053"/>
                  <a:pt x="2160460" y="2205830"/>
                  <a:pt x="2163651" y="2203463"/>
                </a:cubicBezTo>
                <a:cubicBezTo>
                  <a:pt x="2173947" y="2208920"/>
                  <a:pt x="2181463" y="2211906"/>
                  <a:pt x="2187125" y="2207170"/>
                </a:cubicBezTo>
                <a:cubicBezTo>
                  <a:pt x="2192788" y="2202433"/>
                  <a:pt x="2190729" y="2194711"/>
                  <a:pt x="2188052" y="2186579"/>
                </a:cubicBezTo>
                <a:cubicBezTo>
                  <a:pt x="2184757" y="2176283"/>
                  <a:pt x="2180227" y="2162898"/>
                  <a:pt x="2188052" y="2153529"/>
                </a:cubicBezTo>
                <a:cubicBezTo>
                  <a:pt x="2195876" y="2144161"/>
                  <a:pt x="2213996" y="2136541"/>
                  <a:pt x="2263210" y="2138600"/>
                </a:cubicBezTo>
                <a:cubicBezTo>
                  <a:pt x="2235823" y="2149514"/>
                  <a:pt x="2218527" y="2161869"/>
                  <a:pt x="2216056" y="2173194"/>
                </a:cubicBezTo>
                <a:cubicBezTo>
                  <a:pt x="2214878" y="2177980"/>
                  <a:pt x="2216610" y="2183014"/>
                  <a:pt x="2220483" y="2186063"/>
                </a:cubicBezTo>
                <a:cubicBezTo>
                  <a:pt x="2230058" y="2194094"/>
                  <a:pt x="2252400" y="2190491"/>
                  <a:pt x="2274227" y="2184211"/>
                </a:cubicBezTo>
                <a:cubicBezTo>
                  <a:pt x="2256002" y="2200684"/>
                  <a:pt x="2256724" y="2203772"/>
                  <a:pt x="2260430" y="2209022"/>
                </a:cubicBezTo>
                <a:cubicBezTo>
                  <a:pt x="2266608" y="2217671"/>
                  <a:pt x="2270726" y="2215200"/>
                  <a:pt x="2340735" y="2173708"/>
                </a:cubicBezTo>
                <a:cubicBezTo>
                  <a:pt x="2396024" y="2140969"/>
                  <a:pt x="2478697" y="2091962"/>
                  <a:pt x="2537382" y="2068076"/>
                </a:cubicBezTo>
                <a:cubicBezTo>
                  <a:pt x="2326220" y="2198006"/>
                  <a:pt x="1867447" y="2495859"/>
                  <a:pt x="1780037" y="2626407"/>
                </a:cubicBezTo>
                <a:cubicBezTo>
                  <a:pt x="1777885" y="2629630"/>
                  <a:pt x="1778271" y="2633916"/>
                  <a:pt x="1780964" y="2636703"/>
                </a:cubicBezTo>
                <a:cubicBezTo>
                  <a:pt x="1783742" y="2639390"/>
                  <a:pt x="1788003" y="2639817"/>
                  <a:pt x="1791259" y="2637732"/>
                </a:cubicBezTo>
                <a:cubicBezTo>
                  <a:pt x="1874859" y="2582342"/>
                  <a:pt x="1962784" y="2514185"/>
                  <a:pt x="2055958" y="2441189"/>
                </a:cubicBezTo>
                <a:cubicBezTo>
                  <a:pt x="2240457" y="2297050"/>
                  <a:pt x="2431132" y="2148999"/>
                  <a:pt x="2614290" y="2080842"/>
                </a:cubicBezTo>
                <a:cubicBezTo>
                  <a:pt x="2566828" y="2213758"/>
                  <a:pt x="2268976" y="2435732"/>
                  <a:pt x="2123087" y="2544145"/>
                </a:cubicBezTo>
                <a:cubicBezTo>
                  <a:pt x="2074183" y="2580591"/>
                  <a:pt x="2041854" y="2604683"/>
                  <a:pt x="2031662" y="2615287"/>
                </a:cubicBezTo>
                <a:cubicBezTo>
                  <a:pt x="2029471" y="2617556"/>
                  <a:pt x="2028789" y="2620886"/>
                  <a:pt x="2029911" y="2623833"/>
                </a:cubicBezTo>
                <a:cubicBezTo>
                  <a:pt x="2031050" y="2626805"/>
                  <a:pt x="2033836" y="2628824"/>
                  <a:pt x="2037015" y="2628981"/>
                </a:cubicBezTo>
                <a:lnTo>
                  <a:pt x="2038148" y="2628981"/>
                </a:lnTo>
                <a:cubicBezTo>
                  <a:pt x="2039077" y="2630122"/>
                  <a:pt x="2040281" y="2631009"/>
                  <a:pt x="2041649" y="2631555"/>
                </a:cubicBezTo>
                <a:cubicBezTo>
                  <a:pt x="2043687" y="2632425"/>
                  <a:pt x="2045992" y="2632425"/>
                  <a:pt x="2048031" y="2631555"/>
                </a:cubicBezTo>
                <a:cubicBezTo>
                  <a:pt x="2198657" y="2562573"/>
                  <a:pt x="2293376" y="2479180"/>
                  <a:pt x="2362460" y="2418332"/>
                </a:cubicBezTo>
                <a:cubicBezTo>
                  <a:pt x="2387169" y="2396609"/>
                  <a:pt x="2408069" y="2378180"/>
                  <a:pt x="2426705" y="2364692"/>
                </a:cubicBezTo>
                <a:cubicBezTo>
                  <a:pt x="2392625" y="2459412"/>
                  <a:pt x="2307687" y="2628157"/>
                  <a:pt x="2277418" y="2678914"/>
                </a:cubicBezTo>
                <a:cubicBezTo>
                  <a:pt x="2275274" y="2682862"/>
                  <a:pt x="2276737" y="2687801"/>
                  <a:pt x="2280684" y="2689944"/>
                </a:cubicBezTo>
                <a:cubicBezTo>
                  <a:pt x="2283528" y="2691488"/>
                  <a:pt x="2287015" y="2691199"/>
                  <a:pt x="2289567" y="2689211"/>
                </a:cubicBezTo>
                <a:cubicBezTo>
                  <a:pt x="2295436" y="2684268"/>
                  <a:pt x="2301407" y="2679429"/>
                  <a:pt x="2307173" y="2674487"/>
                </a:cubicBezTo>
                <a:cubicBezTo>
                  <a:pt x="2246634" y="2738115"/>
                  <a:pt x="2191449" y="2800815"/>
                  <a:pt x="2149238" y="2867325"/>
                </a:cubicBezTo>
                <a:cubicBezTo>
                  <a:pt x="2147150" y="2870631"/>
                  <a:pt x="2147713" y="2874956"/>
                  <a:pt x="2150575" y="2877621"/>
                </a:cubicBezTo>
                <a:cubicBezTo>
                  <a:pt x="2156584" y="2883742"/>
                  <a:pt x="2164982" y="2886905"/>
                  <a:pt x="2173535" y="2886269"/>
                </a:cubicBezTo>
                <a:cubicBezTo>
                  <a:pt x="2196906" y="2884313"/>
                  <a:pt x="2219660" y="2854661"/>
                  <a:pt x="2245605" y="2820273"/>
                </a:cubicBezTo>
                <a:cubicBezTo>
                  <a:pt x="2238740" y="2841895"/>
                  <a:pt x="2231637" y="2864338"/>
                  <a:pt x="2224293" y="2887607"/>
                </a:cubicBezTo>
                <a:cubicBezTo>
                  <a:pt x="2180124" y="3025671"/>
                  <a:pt x="2130088" y="3182164"/>
                  <a:pt x="2117425" y="3348748"/>
                </a:cubicBezTo>
                <a:cubicBezTo>
                  <a:pt x="2117127" y="3352845"/>
                  <a:pt x="2119894" y="3356534"/>
                  <a:pt x="2123910" y="3357396"/>
                </a:cubicBezTo>
                <a:lnTo>
                  <a:pt x="2126897" y="3357396"/>
                </a:lnTo>
                <a:cubicBezTo>
                  <a:pt x="2130398" y="3357399"/>
                  <a:pt x="2133509" y="3355159"/>
                  <a:pt x="2134618" y="3351836"/>
                </a:cubicBezTo>
                <a:cubicBezTo>
                  <a:pt x="2155209" y="3289342"/>
                  <a:pt x="2174770" y="3224170"/>
                  <a:pt x="2193405" y="3161161"/>
                </a:cubicBezTo>
                <a:cubicBezTo>
                  <a:pt x="2268255" y="2908198"/>
                  <a:pt x="2345575" y="2646380"/>
                  <a:pt x="2554885" y="2464972"/>
                </a:cubicBezTo>
                <a:cubicBezTo>
                  <a:pt x="2602554" y="2428525"/>
                  <a:pt x="2650531" y="2337923"/>
                  <a:pt x="2688728" y="2265236"/>
                </a:cubicBezTo>
                <a:lnTo>
                  <a:pt x="2691507" y="2259883"/>
                </a:lnTo>
                <a:cubicBezTo>
                  <a:pt x="2651972" y="2383018"/>
                  <a:pt x="2605642" y="2509243"/>
                  <a:pt x="2591228" y="2523245"/>
                </a:cubicBezTo>
                <a:cubicBezTo>
                  <a:pt x="2586814" y="2523679"/>
                  <a:pt x="2583588" y="2527609"/>
                  <a:pt x="2584022" y="2532023"/>
                </a:cubicBezTo>
                <a:cubicBezTo>
                  <a:pt x="2584298" y="2534820"/>
                  <a:pt x="2586016" y="2537271"/>
                  <a:pt x="2588551" y="2538483"/>
                </a:cubicBezTo>
                <a:cubicBezTo>
                  <a:pt x="2592518" y="2540402"/>
                  <a:pt x="2597146" y="2540402"/>
                  <a:pt x="2601112" y="2538482"/>
                </a:cubicBezTo>
                <a:cubicBezTo>
                  <a:pt x="2605496" y="2536358"/>
                  <a:pt x="2609388" y="2533343"/>
                  <a:pt x="2612540" y="2529629"/>
                </a:cubicBezTo>
                <a:cubicBezTo>
                  <a:pt x="2559415" y="2623833"/>
                  <a:pt x="2494861" y="2723289"/>
                  <a:pt x="2437000" y="2812346"/>
                </a:cubicBezTo>
                <a:cubicBezTo>
                  <a:pt x="2359268" y="2932084"/>
                  <a:pt x="2292140" y="3035349"/>
                  <a:pt x="2267226" y="3100109"/>
                </a:cubicBezTo>
                <a:cubicBezTo>
                  <a:pt x="2265595" y="3104295"/>
                  <a:pt x="2267669" y="3109009"/>
                  <a:pt x="2271855" y="3110639"/>
                </a:cubicBezTo>
                <a:cubicBezTo>
                  <a:pt x="2275390" y="3112015"/>
                  <a:pt x="2279407" y="3110764"/>
                  <a:pt x="2281537" y="3107624"/>
                </a:cubicBezTo>
                <a:cubicBezTo>
                  <a:pt x="2298832" y="3082812"/>
                  <a:pt x="2318910" y="3054705"/>
                  <a:pt x="2340839" y="3024023"/>
                </a:cubicBezTo>
                <a:cubicBezTo>
                  <a:pt x="2503098" y="2797006"/>
                  <a:pt x="2774490" y="2417200"/>
                  <a:pt x="2756781" y="2176591"/>
                </a:cubicBezTo>
                <a:cubicBezTo>
                  <a:pt x="2756820" y="2175906"/>
                  <a:pt x="2756820" y="2175218"/>
                  <a:pt x="2756782" y="2174532"/>
                </a:cubicBezTo>
                <a:cubicBezTo>
                  <a:pt x="2749780" y="2153941"/>
                  <a:pt x="2750501" y="2140453"/>
                  <a:pt x="2759047" y="2132217"/>
                </a:cubicBezTo>
                <a:cubicBezTo>
                  <a:pt x="2804038" y="2088153"/>
                  <a:pt x="3264870" y="2212935"/>
                  <a:pt x="3492712" y="2296948"/>
                </a:cubicBezTo>
                <a:cubicBezTo>
                  <a:pt x="3758648" y="2395065"/>
                  <a:pt x="3795403" y="2399904"/>
                  <a:pt x="3844205" y="2387754"/>
                </a:cubicBezTo>
                <a:cubicBezTo>
                  <a:pt x="3867781" y="2382092"/>
                  <a:pt x="3861398" y="2341424"/>
                  <a:pt x="3845336" y="2302713"/>
                </a:cubicBezTo>
                <a:cubicBezTo>
                  <a:pt x="3844719" y="2300705"/>
                  <a:pt x="3843194" y="2299104"/>
                  <a:pt x="3841218" y="2298388"/>
                </a:cubicBezTo>
                <a:cubicBezTo>
                  <a:pt x="3643646" y="2260810"/>
                  <a:pt x="3614716" y="2253500"/>
                  <a:pt x="3492299" y="2224878"/>
                </a:cubicBezTo>
                <a:cubicBezTo>
                  <a:pt x="3409421" y="2205522"/>
                  <a:pt x="3232748" y="2114921"/>
                  <a:pt x="3181784" y="2090520"/>
                </a:cubicBezTo>
                <a:cubicBezTo>
                  <a:pt x="3176740" y="2081666"/>
                  <a:pt x="3201244" y="2026791"/>
                  <a:pt x="3227086" y="1968620"/>
                </a:cubicBezTo>
                <a:cubicBezTo>
                  <a:pt x="3319128" y="1762193"/>
                  <a:pt x="3510524" y="1332659"/>
                  <a:pt x="3542337" y="671372"/>
                </a:cubicBezTo>
                <a:cubicBezTo>
                  <a:pt x="3542549" y="666885"/>
                  <a:pt x="3539083" y="663076"/>
                  <a:pt x="3534596" y="662864"/>
                </a:cubicBezTo>
                <a:cubicBezTo>
                  <a:pt x="3530649" y="662678"/>
                  <a:pt x="3527140" y="665355"/>
                  <a:pt x="3526276" y="669210"/>
                </a:cubicBezTo>
                <a:cubicBezTo>
                  <a:pt x="3505685" y="763930"/>
                  <a:pt x="3487462" y="854531"/>
                  <a:pt x="3469857" y="943073"/>
                </a:cubicBezTo>
                <a:cubicBezTo>
                  <a:pt x="3401801" y="1284476"/>
                  <a:pt x="3342911" y="1579342"/>
                  <a:pt x="3175710" y="1935469"/>
                </a:cubicBezTo>
                <a:cubicBezTo>
                  <a:pt x="3142867" y="1991065"/>
                  <a:pt x="3127733" y="2060560"/>
                  <a:pt x="3122379" y="2086196"/>
                </a:cubicBezTo>
                <a:cubicBezTo>
                  <a:pt x="3109818" y="2088872"/>
                  <a:pt x="3053707" y="2067561"/>
                  <a:pt x="3012422" y="2051911"/>
                </a:cubicBezTo>
                <a:cubicBezTo>
                  <a:pt x="2988743" y="2042954"/>
                  <a:pt x="2964547" y="2033792"/>
                  <a:pt x="2941692" y="2025966"/>
                </a:cubicBezTo>
                <a:cubicBezTo>
                  <a:pt x="3032396" y="1960898"/>
                  <a:pt x="3074917" y="1888828"/>
                  <a:pt x="3107348" y="1826849"/>
                </a:cubicBezTo>
                <a:cubicBezTo>
                  <a:pt x="3201244" y="1692389"/>
                  <a:pt x="3401082" y="1120570"/>
                  <a:pt x="3372357" y="1030483"/>
                </a:cubicBezTo>
                <a:cubicBezTo>
                  <a:pt x="3371201" y="1026955"/>
                  <a:pt x="3367828" y="1024636"/>
                  <a:pt x="3364120" y="1024820"/>
                </a:cubicBezTo>
                <a:cubicBezTo>
                  <a:pt x="3360433" y="1025025"/>
                  <a:pt x="3357347" y="1027689"/>
                  <a:pt x="3356604" y="1031307"/>
                </a:cubicBezTo>
                <a:cubicBezTo>
                  <a:pt x="3310789" y="1256781"/>
                  <a:pt x="3148530" y="1641426"/>
                  <a:pt x="3024365" y="1868958"/>
                </a:cubicBezTo>
                <a:cubicBezTo>
                  <a:pt x="2975667" y="1924863"/>
                  <a:pt x="2920275" y="1983446"/>
                  <a:pt x="2896390" y="2002184"/>
                </a:cubicBezTo>
                <a:lnTo>
                  <a:pt x="2896906" y="2001257"/>
                </a:lnTo>
                <a:cubicBezTo>
                  <a:pt x="3045265" y="1805641"/>
                  <a:pt x="3415907" y="861018"/>
                  <a:pt x="3435366" y="796669"/>
                </a:cubicBezTo>
                <a:cubicBezTo>
                  <a:pt x="3441029" y="777726"/>
                  <a:pt x="3444735" y="759194"/>
                  <a:pt x="3448235" y="741382"/>
                </a:cubicBezTo>
                <a:cubicBezTo>
                  <a:pt x="3453280" y="715129"/>
                  <a:pt x="3457810" y="692478"/>
                  <a:pt x="3467283" y="677549"/>
                </a:cubicBezTo>
                <a:cubicBezTo>
                  <a:pt x="3469796" y="673900"/>
                  <a:pt x="3468925" y="668911"/>
                  <a:pt x="3465326" y="666327"/>
                </a:cubicBezTo>
                <a:lnTo>
                  <a:pt x="3456575" y="659841"/>
                </a:lnTo>
                <a:cubicBezTo>
                  <a:pt x="3453114" y="657287"/>
                  <a:pt x="3448270" y="657825"/>
                  <a:pt x="3445456" y="661076"/>
                </a:cubicBezTo>
                <a:cubicBezTo>
                  <a:pt x="3410965" y="701538"/>
                  <a:pt x="3389138" y="762180"/>
                  <a:pt x="3368033" y="820968"/>
                </a:cubicBezTo>
                <a:lnTo>
                  <a:pt x="3363399" y="834043"/>
                </a:lnTo>
                <a:cubicBezTo>
                  <a:pt x="3273003" y="1092051"/>
                  <a:pt x="3044956" y="1711127"/>
                  <a:pt x="2859841" y="1951014"/>
                </a:cubicBezTo>
                <a:cubicBezTo>
                  <a:pt x="2858913" y="1948544"/>
                  <a:pt x="2857987" y="1946072"/>
                  <a:pt x="2857164" y="1943498"/>
                </a:cubicBezTo>
                <a:cubicBezTo>
                  <a:pt x="2859199" y="1943199"/>
                  <a:pt x="2861041" y="1942131"/>
                  <a:pt x="2862312" y="1940513"/>
                </a:cubicBezTo>
                <a:cubicBezTo>
                  <a:pt x="2920173" y="1865972"/>
                  <a:pt x="2945604" y="1778769"/>
                  <a:pt x="2970210" y="1694344"/>
                </a:cubicBezTo>
                <a:cubicBezTo>
                  <a:pt x="2998420" y="1597463"/>
                  <a:pt x="3025086" y="1505935"/>
                  <a:pt x="3097257" y="1436233"/>
                </a:cubicBezTo>
                <a:cubicBezTo>
                  <a:pt x="3099414" y="1434123"/>
                  <a:pt x="3100243" y="1431002"/>
                  <a:pt x="3099419" y="1428100"/>
                </a:cubicBezTo>
                <a:cubicBezTo>
                  <a:pt x="3098587" y="1425202"/>
                  <a:pt x="3096202" y="1423015"/>
                  <a:pt x="3093242" y="1422437"/>
                </a:cubicBezTo>
                <a:cubicBezTo>
                  <a:pt x="3083166" y="1419779"/>
                  <a:pt x="3072435" y="1421499"/>
                  <a:pt x="3063694" y="1427174"/>
                </a:cubicBezTo>
                <a:cubicBezTo>
                  <a:pt x="3055550" y="1433484"/>
                  <a:pt x="3049868" y="1442444"/>
                  <a:pt x="3047633" y="1452501"/>
                </a:cubicBezTo>
                <a:cubicBezTo>
                  <a:pt x="3045374" y="1452861"/>
                  <a:pt x="3043265" y="1453860"/>
                  <a:pt x="3041558" y="1455384"/>
                </a:cubicBezTo>
                <a:cubicBezTo>
                  <a:pt x="3041559" y="1454353"/>
                  <a:pt x="3041558" y="1453222"/>
                  <a:pt x="3041558" y="1452191"/>
                </a:cubicBezTo>
                <a:cubicBezTo>
                  <a:pt x="3040331" y="1444132"/>
                  <a:pt x="3035724" y="1436980"/>
                  <a:pt x="3028895" y="1432527"/>
                </a:cubicBezTo>
                <a:cubicBezTo>
                  <a:pt x="3025160" y="1430033"/>
                  <a:pt x="3020108" y="1431039"/>
                  <a:pt x="3017615" y="1434775"/>
                </a:cubicBezTo>
                <a:cubicBezTo>
                  <a:pt x="3016170" y="1436938"/>
                  <a:pt x="3015847" y="1439662"/>
                  <a:pt x="3016746" y="1442102"/>
                </a:cubicBezTo>
                <a:cubicBezTo>
                  <a:pt x="3021791" y="1456001"/>
                  <a:pt x="3013657" y="1466503"/>
                  <a:pt x="3000170" y="1482461"/>
                </a:cubicBezTo>
                <a:cubicBezTo>
                  <a:pt x="2996875" y="1486373"/>
                  <a:pt x="2993477" y="1490286"/>
                  <a:pt x="2990390" y="1494404"/>
                </a:cubicBezTo>
                <a:lnTo>
                  <a:pt x="3003259" y="1454045"/>
                </a:lnTo>
                <a:cubicBezTo>
                  <a:pt x="3020349" y="1400611"/>
                  <a:pt x="3041352" y="1334512"/>
                  <a:pt x="3046912" y="1323188"/>
                </a:cubicBezTo>
                <a:cubicBezTo>
                  <a:pt x="3048742" y="1321659"/>
                  <a:pt x="3049799" y="1319396"/>
                  <a:pt x="3049795" y="1317010"/>
                </a:cubicBezTo>
                <a:cubicBezTo>
                  <a:pt x="3051545" y="1309288"/>
                  <a:pt x="3072034" y="1267386"/>
                  <a:pt x="3093654" y="1223114"/>
                </a:cubicBezTo>
                <a:cubicBezTo>
                  <a:pt x="3137926" y="1132615"/>
                  <a:pt x="3204847" y="995890"/>
                  <a:pt x="3228732" y="917231"/>
                </a:cubicBezTo>
                <a:cubicBezTo>
                  <a:pt x="3229038" y="916050"/>
                  <a:pt x="3229038" y="914810"/>
                  <a:pt x="3228732" y="913628"/>
                </a:cubicBezTo>
                <a:cubicBezTo>
                  <a:pt x="3226982" y="902817"/>
                  <a:pt x="3221629" y="899832"/>
                  <a:pt x="3217511" y="899317"/>
                </a:cubicBezTo>
                <a:cubicBezTo>
                  <a:pt x="3201346" y="897258"/>
                  <a:pt x="3184771" y="928557"/>
                  <a:pt x="3127630" y="1053752"/>
                </a:cubicBezTo>
                <a:cubicBezTo>
                  <a:pt x="3098184" y="1118408"/>
                  <a:pt x="3067709" y="1185432"/>
                  <a:pt x="3045780" y="1218481"/>
                </a:cubicBezTo>
                <a:cubicBezTo>
                  <a:pt x="3045257" y="1219268"/>
                  <a:pt x="3044875" y="1220139"/>
                  <a:pt x="3044648" y="1221055"/>
                </a:cubicBezTo>
                <a:cubicBezTo>
                  <a:pt x="3020768" y="1270099"/>
                  <a:pt x="2993416" y="1317373"/>
                  <a:pt x="2962797" y="1362518"/>
                </a:cubicBezTo>
                <a:cubicBezTo>
                  <a:pt x="3060708" y="1172048"/>
                  <a:pt x="3125674" y="890155"/>
                  <a:pt x="3138647" y="592920"/>
                </a:cubicBezTo>
                <a:cubicBezTo>
                  <a:pt x="3138767" y="588817"/>
                  <a:pt x="3135885" y="585236"/>
                  <a:pt x="3131851" y="584477"/>
                </a:cubicBezTo>
                <a:cubicBezTo>
                  <a:pt x="3127804" y="583782"/>
                  <a:pt x="3123876" y="586210"/>
                  <a:pt x="3122688" y="590139"/>
                </a:cubicBezTo>
                <a:cubicBezTo>
                  <a:pt x="3095199" y="680843"/>
                  <a:pt x="3080168" y="781638"/>
                  <a:pt x="3064312" y="888713"/>
                </a:cubicBezTo>
                <a:cubicBezTo>
                  <a:pt x="3035793" y="1080005"/>
                  <a:pt x="3006348" y="1277373"/>
                  <a:pt x="2900096" y="1408642"/>
                </a:cubicBezTo>
                <a:cubicBezTo>
                  <a:pt x="2961151" y="1147339"/>
                  <a:pt x="2980917" y="888095"/>
                  <a:pt x="3000170" y="578814"/>
                </a:cubicBezTo>
                <a:cubicBezTo>
                  <a:pt x="3000271" y="577891"/>
                  <a:pt x="3000271" y="576958"/>
                  <a:pt x="3000170" y="576035"/>
                </a:cubicBezTo>
                <a:cubicBezTo>
                  <a:pt x="2999140" y="572637"/>
                  <a:pt x="2995846" y="562238"/>
                  <a:pt x="2987198" y="563062"/>
                </a:cubicBezTo>
                <a:cubicBezTo>
                  <a:pt x="2973299" y="564401"/>
                  <a:pt x="2969180" y="582932"/>
                  <a:pt x="2948794" y="812010"/>
                </a:cubicBezTo>
                <a:cubicBezTo>
                  <a:pt x="2934587" y="972622"/>
                  <a:pt x="2907612" y="1271607"/>
                  <a:pt x="2877961" y="1278092"/>
                </a:cubicBezTo>
                <a:cubicBezTo>
                  <a:pt x="2876005" y="1278092"/>
                  <a:pt x="2858194" y="1270474"/>
                  <a:pt x="2831528" y="1118923"/>
                </a:cubicBezTo>
                <a:cubicBezTo>
                  <a:pt x="2831139" y="1116571"/>
                  <a:pt x="2829699" y="1114523"/>
                  <a:pt x="2827615" y="1113364"/>
                </a:cubicBezTo>
                <a:cubicBezTo>
                  <a:pt x="2815467" y="1106259"/>
                  <a:pt x="2818555" y="1073827"/>
                  <a:pt x="2821438" y="1042528"/>
                </a:cubicBezTo>
                <a:cubicBezTo>
                  <a:pt x="2825968" y="993419"/>
                  <a:pt x="2831116" y="937926"/>
                  <a:pt x="2789934" y="918981"/>
                </a:cubicBezTo>
                <a:cubicBezTo>
                  <a:pt x="2787662" y="917859"/>
                  <a:pt x="2784998" y="917859"/>
                  <a:pt x="2782726" y="918981"/>
                </a:cubicBezTo>
                <a:cubicBezTo>
                  <a:pt x="2773255" y="924232"/>
                  <a:pt x="2768828" y="924232"/>
                  <a:pt x="2767798" y="923511"/>
                </a:cubicBezTo>
                <a:cubicBezTo>
                  <a:pt x="2762650" y="920011"/>
                  <a:pt x="2765637" y="894581"/>
                  <a:pt x="2767798" y="879343"/>
                </a:cubicBezTo>
                <a:cubicBezTo>
                  <a:pt x="2771082" y="862157"/>
                  <a:pt x="2771360" y="844530"/>
                  <a:pt x="2768622" y="827248"/>
                </a:cubicBezTo>
                <a:cubicBezTo>
                  <a:pt x="2767634" y="823469"/>
                  <a:pt x="2764071" y="820948"/>
                  <a:pt x="2760179" y="821276"/>
                </a:cubicBezTo>
                <a:cubicBezTo>
                  <a:pt x="2737426" y="822821"/>
                  <a:pt x="2735366" y="814275"/>
                  <a:pt x="2732381" y="789256"/>
                </a:cubicBezTo>
                <a:cubicBezTo>
                  <a:pt x="2732056" y="786349"/>
                  <a:pt x="2730158" y="783855"/>
                  <a:pt x="2727439" y="782771"/>
                </a:cubicBezTo>
                <a:cubicBezTo>
                  <a:pt x="2724786" y="781545"/>
                  <a:pt x="2721666" y="781945"/>
                  <a:pt x="2719409" y="783800"/>
                </a:cubicBezTo>
                <a:cubicBezTo>
                  <a:pt x="2650531" y="836925"/>
                  <a:pt x="2640132" y="902612"/>
                  <a:pt x="2690170" y="968606"/>
                </a:cubicBezTo>
                <a:cubicBezTo>
                  <a:pt x="2691274" y="970110"/>
                  <a:pt x="2692881" y="971170"/>
                  <a:pt x="2694700" y="971592"/>
                </a:cubicBezTo>
                <a:cubicBezTo>
                  <a:pt x="2698042" y="972563"/>
                  <a:pt x="2701561" y="972773"/>
                  <a:pt x="2704995" y="972210"/>
                </a:cubicBezTo>
                <a:cubicBezTo>
                  <a:pt x="2701180" y="1010683"/>
                  <a:pt x="2691854" y="1048408"/>
                  <a:pt x="2677299" y="1084226"/>
                </a:cubicBezTo>
                <a:cubicBezTo>
                  <a:pt x="2651355" y="1054059"/>
                  <a:pt x="2654753" y="1014216"/>
                  <a:pt x="2658252" y="972107"/>
                </a:cubicBezTo>
                <a:cubicBezTo>
                  <a:pt x="2660930" y="941220"/>
                  <a:pt x="2663607" y="909303"/>
                  <a:pt x="2652899" y="882328"/>
                </a:cubicBezTo>
                <a:cubicBezTo>
                  <a:pt x="2654668" y="880889"/>
                  <a:pt x="2656166" y="879146"/>
                  <a:pt x="2657326" y="877181"/>
                </a:cubicBezTo>
                <a:cubicBezTo>
                  <a:pt x="2662577" y="867607"/>
                  <a:pt x="2658871" y="855767"/>
                  <a:pt x="2654855" y="843205"/>
                </a:cubicBezTo>
                <a:cubicBezTo>
                  <a:pt x="2653302" y="838741"/>
                  <a:pt x="2652097" y="834164"/>
                  <a:pt x="2651251" y="829513"/>
                </a:cubicBezTo>
                <a:lnTo>
                  <a:pt x="2651252" y="824261"/>
                </a:lnTo>
                <a:cubicBezTo>
                  <a:pt x="2651374" y="819922"/>
                  <a:pt x="2648065" y="816251"/>
                  <a:pt x="2643736" y="815922"/>
                </a:cubicBezTo>
                <a:lnTo>
                  <a:pt x="2638588" y="815923"/>
                </a:lnTo>
                <a:cubicBezTo>
                  <a:pt x="2616967" y="814275"/>
                  <a:pt x="2611099" y="827762"/>
                  <a:pt x="2609864" y="831983"/>
                </a:cubicBezTo>
                <a:cubicBezTo>
                  <a:pt x="2605230" y="846912"/>
                  <a:pt x="2616246" y="865960"/>
                  <a:pt x="2625616" y="876358"/>
                </a:cubicBezTo>
                <a:cubicBezTo>
                  <a:pt x="2625616" y="890155"/>
                  <a:pt x="2625616" y="902715"/>
                  <a:pt x="2625616" y="914863"/>
                </a:cubicBezTo>
                <a:cubicBezTo>
                  <a:pt x="2626848" y="932018"/>
                  <a:pt x="2626503" y="949250"/>
                  <a:pt x="2624586" y="966341"/>
                </a:cubicBezTo>
                <a:cubicBezTo>
                  <a:pt x="2615418" y="985628"/>
                  <a:pt x="2610804" y="1006763"/>
                  <a:pt x="2611099" y="1028115"/>
                </a:cubicBezTo>
                <a:cubicBezTo>
                  <a:pt x="2609967" y="1053545"/>
                  <a:pt x="2609452" y="1066414"/>
                  <a:pt x="2581962" y="1072901"/>
                </a:cubicBezTo>
                <a:cubicBezTo>
                  <a:pt x="2579733" y="1073459"/>
                  <a:pt x="2577834" y="1074911"/>
                  <a:pt x="2576712" y="1076917"/>
                </a:cubicBezTo>
                <a:cubicBezTo>
                  <a:pt x="2552517" y="1120982"/>
                  <a:pt x="2553341" y="1163297"/>
                  <a:pt x="2554164" y="1204068"/>
                </a:cubicBezTo>
                <a:cubicBezTo>
                  <a:pt x="2554987" y="1242984"/>
                  <a:pt x="2555709" y="1279843"/>
                  <a:pt x="2534705" y="1315981"/>
                </a:cubicBezTo>
                <a:cubicBezTo>
                  <a:pt x="2459753" y="1149397"/>
                  <a:pt x="2395920" y="752708"/>
                  <a:pt x="2370696" y="520747"/>
                </a:cubicBezTo>
                <a:cubicBezTo>
                  <a:pt x="2370290" y="517100"/>
                  <a:pt x="2367518" y="514160"/>
                  <a:pt x="2363900" y="513540"/>
                </a:cubicBezTo>
                <a:cubicBezTo>
                  <a:pt x="2359031" y="512694"/>
                  <a:pt x="2354058" y="514313"/>
                  <a:pt x="2350619" y="517864"/>
                </a:cubicBezTo>
                <a:cubicBezTo>
                  <a:pt x="2330029" y="538455"/>
                  <a:pt x="2345575" y="639354"/>
                  <a:pt x="2382330" y="849177"/>
                </a:cubicBezTo>
                <a:cubicBezTo>
                  <a:pt x="2402921" y="966753"/>
                  <a:pt x="2424131" y="1088036"/>
                  <a:pt x="2423512" y="1145382"/>
                </a:cubicBezTo>
                <a:cubicBezTo>
                  <a:pt x="2387890" y="1126541"/>
                  <a:pt x="2381404" y="1096169"/>
                  <a:pt x="2375535" y="1069092"/>
                </a:cubicBezTo>
                <a:cubicBezTo>
                  <a:pt x="2371726" y="1051383"/>
                  <a:pt x="2368123" y="1034601"/>
                  <a:pt x="2355973" y="1025232"/>
                </a:cubicBezTo>
                <a:lnTo>
                  <a:pt x="2319116" y="965106"/>
                </a:lnTo>
                <a:cubicBezTo>
                  <a:pt x="2284007" y="876563"/>
                  <a:pt x="2273917" y="806862"/>
                  <a:pt x="2263210" y="733043"/>
                </a:cubicBezTo>
                <a:cubicBezTo>
                  <a:pt x="2257444" y="693199"/>
                  <a:pt x="2251472" y="651913"/>
                  <a:pt x="2241280" y="605789"/>
                </a:cubicBezTo>
                <a:cubicBezTo>
                  <a:pt x="2240732" y="603089"/>
                  <a:pt x="2238822" y="600868"/>
                  <a:pt x="2236235" y="599921"/>
                </a:cubicBezTo>
                <a:cubicBezTo>
                  <a:pt x="2233656" y="598909"/>
                  <a:pt x="2230738" y="599298"/>
                  <a:pt x="2228514" y="600950"/>
                </a:cubicBezTo>
                <a:cubicBezTo>
                  <a:pt x="2199994" y="622262"/>
                  <a:pt x="2216777" y="692787"/>
                  <a:pt x="2234485" y="767430"/>
                </a:cubicBezTo>
                <a:cubicBezTo>
                  <a:pt x="2239530" y="788844"/>
                  <a:pt x="2244781" y="809642"/>
                  <a:pt x="2247766" y="827351"/>
                </a:cubicBezTo>
                <a:cubicBezTo>
                  <a:pt x="2234794" y="801406"/>
                  <a:pt x="2221822" y="768562"/>
                  <a:pt x="2208335" y="734690"/>
                </a:cubicBezTo>
                <a:cubicBezTo>
                  <a:pt x="2182595" y="669519"/>
                  <a:pt x="2155929" y="602083"/>
                  <a:pt x="2124631" y="571710"/>
                </a:cubicBezTo>
                <a:cubicBezTo>
                  <a:pt x="2121914" y="568914"/>
                  <a:pt x="2117595" y="568439"/>
                  <a:pt x="2114335" y="570577"/>
                </a:cubicBezTo>
                <a:cubicBezTo>
                  <a:pt x="2111181" y="572595"/>
                  <a:pt x="2109786" y="576488"/>
                  <a:pt x="2110938" y="580049"/>
                </a:cubicBezTo>
                <a:cubicBezTo>
                  <a:pt x="2196185" y="838161"/>
                  <a:pt x="2318807" y="1087829"/>
                  <a:pt x="2437412" y="1329365"/>
                </a:cubicBezTo>
                <a:cubicBezTo>
                  <a:pt x="2472623" y="1401434"/>
                  <a:pt x="2508863" y="1474842"/>
                  <a:pt x="2543046" y="1546911"/>
                </a:cubicBezTo>
                <a:cubicBezTo>
                  <a:pt x="2487964" y="1496566"/>
                  <a:pt x="2421660" y="1382181"/>
                  <a:pt x="2371417" y="1295698"/>
                </a:cubicBezTo>
                <a:cubicBezTo>
                  <a:pt x="2311187" y="1191816"/>
                  <a:pt x="2295538" y="1167930"/>
                  <a:pt x="2280198" y="1172151"/>
                </a:cubicBezTo>
                <a:cubicBezTo>
                  <a:pt x="2270520" y="1174519"/>
                  <a:pt x="2269902" y="1186667"/>
                  <a:pt x="2269903" y="1190683"/>
                </a:cubicBezTo>
                <a:cubicBezTo>
                  <a:pt x="2269915" y="1191843"/>
                  <a:pt x="2270125" y="1192990"/>
                  <a:pt x="2270520" y="1194080"/>
                </a:cubicBezTo>
                <a:cubicBezTo>
                  <a:pt x="2294920" y="1249636"/>
                  <a:pt x="2322879" y="1303561"/>
                  <a:pt x="2354223" y="1355515"/>
                </a:cubicBezTo>
                <a:cubicBezTo>
                  <a:pt x="2369254" y="1381872"/>
                  <a:pt x="2383565" y="1406994"/>
                  <a:pt x="2396641" y="1431498"/>
                </a:cubicBezTo>
                <a:cubicBezTo>
                  <a:pt x="2330235" y="1390315"/>
                  <a:pt x="2276594" y="1308671"/>
                  <a:pt x="2224498" y="1229806"/>
                </a:cubicBezTo>
                <a:cubicBezTo>
                  <a:pt x="2201082" y="1192781"/>
                  <a:pt x="2175790" y="1156974"/>
                  <a:pt x="2148723" y="1122527"/>
                </a:cubicBezTo>
                <a:cubicBezTo>
                  <a:pt x="2147149" y="1120453"/>
                  <a:pt x="2144625" y="1119327"/>
                  <a:pt x="2142031" y="1119541"/>
                </a:cubicBezTo>
                <a:cubicBezTo>
                  <a:pt x="2139493" y="1119620"/>
                  <a:pt x="2137152" y="1120924"/>
                  <a:pt x="2135751" y="1123041"/>
                </a:cubicBezTo>
                <a:cubicBezTo>
                  <a:pt x="2124014" y="1140028"/>
                  <a:pt x="2185273" y="1245971"/>
                  <a:pt x="2214512" y="1294153"/>
                </a:cubicBezTo>
                <a:cubicBezTo>
                  <a:pt x="2193096" y="1277475"/>
                  <a:pt x="2154694" y="1239175"/>
                  <a:pt x="2093436" y="1162164"/>
                </a:cubicBezTo>
                <a:cubicBezTo>
                  <a:pt x="2028264" y="1079799"/>
                  <a:pt x="1975757" y="1002067"/>
                  <a:pt x="1972256" y="987139"/>
                </a:cubicBezTo>
                <a:cubicBezTo>
                  <a:pt x="1971533" y="983788"/>
                  <a:pt x="1968762" y="981265"/>
                  <a:pt x="1965359" y="980859"/>
                </a:cubicBezTo>
                <a:cubicBezTo>
                  <a:pt x="1962006" y="980444"/>
                  <a:pt x="1958742" y="982117"/>
                  <a:pt x="1957122" y="985080"/>
                </a:cubicBezTo>
                <a:cubicBezTo>
                  <a:pt x="1925204" y="1045103"/>
                  <a:pt x="2029191" y="1153207"/>
                  <a:pt x="2129985" y="1257707"/>
                </a:cubicBezTo>
                <a:cubicBezTo>
                  <a:pt x="2197524" y="1327820"/>
                  <a:pt x="2267328" y="1400302"/>
                  <a:pt x="2261254" y="1428100"/>
                </a:cubicBezTo>
                <a:cubicBezTo>
                  <a:pt x="2260562" y="1431504"/>
                  <a:pt x="2258200" y="1434331"/>
                  <a:pt x="2254974" y="1435616"/>
                </a:cubicBezTo>
                <a:cubicBezTo>
                  <a:pt x="2205966" y="1414098"/>
                  <a:pt x="2109188" y="1325247"/>
                  <a:pt x="2023528" y="1246588"/>
                </a:cubicBezTo>
                <a:cubicBezTo>
                  <a:pt x="1958665" y="1186977"/>
                  <a:pt x="1897303" y="1130660"/>
                  <a:pt x="1858799" y="1105126"/>
                </a:cubicBezTo>
                <a:cubicBezTo>
                  <a:pt x="1855646" y="1102892"/>
                  <a:pt x="1851365" y="1103149"/>
                  <a:pt x="1848502" y="1105744"/>
                </a:cubicBezTo>
                <a:cubicBezTo>
                  <a:pt x="1845674" y="1108113"/>
                  <a:pt x="1844825" y="1112106"/>
                  <a:pt x="1846444" y="1115421"/>
                </a:cubicBezTo>
                <a:cubicBezTo>
                  <a:pt x="1874448" y="1175033"/>
                  <a:pt x="1966387" y="1245867"/>
                  <a:pt x="2055239" y="1314334"/>
                </a:cubicBezTo>
                <a:cubicBezTo>
                  <a:pt x="2127308" y="1369621"/>
                  <a:pt x="2194641" y="1421716"/>
                  <a:pt x="2219350" y="1461046"/>
                </a:cubicBezTo>
                <a:cubicBezTo>
                  <a:pt x="2229646" y="1477828"/>
                  <a:pt x="2218526" y="1535175"/>
                  <a:pt x="2204216" y="1607861"/>
                </a:cubicBezTo>
                <a:cubicBezTo>
                  <a:pt x="2201848" y="1620011"/>
                  <a:pt x="2199275" y="1632777"/>
                  <a:pt x="2196700" y="1646161"/>
                </a:cubicBezTo>
                <a:cubicBezTo>
                  <a:pt x="2193817" y="1651514"/>
                  <a:pt x="2194023" y="1662737"/>
                  <a:pt x="2195671" y="1694653"/>
                </a:cubicBezTo>
                <a:cubicBezTo>
                  <a:pt x="2196906" y="1718951"/>
                  <a:pt x="2199377" y="1768370"/>
                  <a:pt x="2193405" y="1778769"/>
                </a:cubicBezTo>
                <a:cubicBezTo>
                  <a:pt x="2152223" y="1790094"/>
                  <a:pt x="2013130" y="1738204"/>
                  <a:pt x="1978330" y="1739440"/>
                </a:cubicBezTo>
                <a:cubicBezTo>
                  <a:pt x="1943325" y="1733880"/>
                  <a:pt x="1942501" y="1642866"/>
                  <a:pt x="1942398" y="1613112"/>
                </a:cubicBezTo>
                <a:cubicBezTo>
                  <a:pt x="1942431" y="1610169"/>
                  <a:pt x="1940851" y="1607443"/>
                  <a:pt x="1938281" y="1606008"/>
                </a:cubicBezTo>
                <a:cubicBezTo>
                  <a:pt x="1935776" y="1604511"/>
                  <a:pt x="1932651" y="1604512"/>
                  <a:pt x="1930147" y="1606008"/>
                </a:cubicBezTo>
                <a:cubicBezTo>
                  <a:pt x="1901628" y="1622790"/>
                  <a:pt x="1901525" y="1652132"/>
                  <a:pt x="1906982" y="1678078"/>
                </a:cubicBezTo>
                <a:cubicBezTo>
                  <a:pt x="1874144" y="1656012"/>
                  <a:pt x="1838872" y="1637806"/>
                  <a:pt x="1801864" y="1623820"/>
                </a:cubicBezTo>
                <a:lnTo>
                  <a:pt x="1792289" y="1629071"/>
                </a:lnTo>
                <a:cubicBezTo>
                  <a:pt x="1797436" y="1647603"/>
                  <a:pt x="1877742" y="1685285"/>
                  <a:pt x="1915836" y="1702375"/>
                </a:cubicBezTo>
                <a:cubicBezTo>
                  <a:pt x="1915164" y="1704168"/>
                  <a:pt x="1915164" y="1706143"/>
                  <a:pt x="1915836" y="1707935"/>
                </a:cubicBezTo>
                <a:lnTo>
                  <a:pt x="1841296" y="1679519"/>
                </a:lnTo>
                <a:cubicBezTo>
                  <a:pt x="1845825" y="1693521"/>
                  <a:pt x="1876712" y="1700831"/>
                  <a:pt x="1878669" y="1712259"/>
                </a:cubicBezTo>
                <a:cubicBezTo>
                  <a:pt x="1817410" y="1699493"/>
                  <a:pt x="1837487" y="1701963"/>
                  <a:pt x="1832647" y="1696403"/>
                </a:cubicBezTo>
                <a:cubicBezTo>
                  <a:pt x="1830176" y="1665517"/>
                  <a:pt x="1798466" y="1698978"/>
                  <a:pt x="1796716" y="1697845"/>
                </a:cubicBezTo>
                <a:cubicBezTo>
                  <a:pt x="1773858" y="1682504"/>
                  <a:pt x="1748841" y="1692904"/>
                  <a:pt x="1739267" y="1690741"/>
                </a:cubicBezTo>
                <a:cubicBezTo>
                  <a:pt x="1732368" y="1689093"/>
                  <a:pt x="1723102" y="1707626"/>
                  <a:pt x="1681919" y="1690740"/>
                </a:cubicBezTo>
                <a:cubicBezTo>
                  <a:pt x="1638575" y="1681887"/>
                  <a:pt x="1671623" y="1661296"/>
                  <a:pt x="1666786" y="1654604"/>
                </a:cubicBezTo>
                <a:lnTo>
                  <a:pt x="1665858" y="1653368"/>
                </a:lnTo>
                <a:cubicBezTo>
                  <a:pt x="1675238" y="1644133"/>
                  <a:pt x="1679638" y="1630971"/>
                  <a:pt x="1677698" y="1617952"/>
                </a:cubicBezTo>
                <a:cubicBezTo>
                  <a:pt x="1674404" y="1601272"/>
                  <a:pt x="1658446" y="1586446"/>
                  <a:pt x="1633942" y="1576769"/>
                </a:cubicBezTo>
                <a:cubicBezTo>
                  <a:pt x="1632575" y="1575637"/>
                  <a:pt x="1631270" y="1574434"/>
                  <a:pt x="1630029" y="1573165"/>
                </a:cubicBezTo>
                <a:cubicBezTo>
                  <a:pt x="1638974" y="1574993"/>
                  <a:pt x="1647495" y="1578485"/>
                  <a:pt x="1655151" y="1583461"/>
                </a:cubicBezTo>
                <a:cubicBezTo>
                  <a:pt x="1671496" y="1592815"/>
                  <a:pt x="1682820" y="1608970"/>
                  <a:pt x="1686037" y="1627526"/>
                </a:cubicBezTo>
                <a:cubicBezTo>
                  <a:pt x="1686259" y="1630101"/>
                  <a:pt x="1687771" y="1632388"/>
                  <a:pt x="1690053" y="1633601"/>
                </a:cubicBezTo>
                <a:cubicBezTo>
                  <a:pt x="1692344" y="1634791"/>
                  <a:pt x="1695072" y="1634791"/>
                  <a:pt x="1697363" y="1633601"/>
                </a:cubicBezTo>
                <a:cubicBezTo>
                  <a:pt x="1705115" y="1630948"/>
                  <a:pt x="1713646" y="1631892"/>
                  <a:pt x="1720631" y="1636174"/>
                </a:cubicBezTo>
                <a:cubicBezTo>
                  <a:pt x="1735654" y="1643972"/>
                  <a:pt x="1746820" y="1657594"/>
                  <a:pt x="1751518" y="1673856"/>
                </a:cubicBezTo>
                <a:cubicBezTo>
                  <a:pt x="1752302" y="1678001"/>
                  <a:pt x="1756193" y="1680806"/>
                  <a:pt x="1760372" y="1680239"/>
                </a:cubicBezTo>
                <a:cubicBezTo>
                  <a:pt x="1764483" y="1679816"/>
                  <a:pt x="1767600" y="1676341"/>
                  <a:pt x="1767579" y="1672209"/>
                </a:cubicBezTo>
                <a:cubicBezTo>
                  <a:pt x="1767579" y="1255030"/>
                  <a:pt x="1788170" y="616187"/>
                  <a:pt x="1828528" y="254193"/>
                </a:cubicBezTo>
                <a:cubicBezTo>
                  <a:pt x="1828878" y="252878"/>
                  <a:pt x="1828878" y="251494"/>
                  <a:pt x="1828529" y="250178"/>
                </a:cubicBezTo>
                <a:cubicBezTo>
                  <a:pt x="1826984" y="245880"/>
                  <a:pt x="1822792" y="243114"/>
                  <a:pt x="1818234" y="243383"/>
                </a:cubicBezTo>
                <a:cubicBezTo>
                  <a:pt x="1802481" y="245340"/>
                  <a:pt x="1790745" y="302583"/>
                  <a:pt x="1720116" y="823644"/>
                </a:cubicBezTo>
                <a:cubicBezTo>
                  <a:pt x="1699525" y="975917"/>
                  <a:pt x="1679655" y="1121496"/>
                  <a:pt x="1666682" y="1199434"/>
                </a:cubicBezTo>
                <a:cubicBezTo>
                  <a:pt x="1649077" y="1040985"/>
                  <a:pt x="1671006" y="847324"/>
                  <a:pt x="1692318" y="659532"/>
                </a:cubicBezTo>
                <a:cubicBezTo>
                  <a:pt x="1717440" y="438382"/>
                  <a:pt x="1743281" y="209819"/>
                  <a:pt x="1705085" y="36647"/>
                </a:cubicBezTo>
                <a:cubicBezTo>
                  <a:pt x="1704057" y="32274"/>
                  <a:pt x="1699679" y="29562"/>
                  <a:pt x="1695307" y="30589"/>
                </a:cubicBezTo>
                <a:cubicBezTo>
                  <a:pt x="1691176" y="31560"/>
                  <a:pt x="1688486" y="35541"/>
                  <a:pt x="1689127" y="39735"/>
                </a:cubicBezTo>
                <a:cubicBezTo>
                  <a:pt x="1699422" y="100480"/>
                  <a:pt x="1677904" y="285183"/>
                  <a:pt x="1657519" y="463915"/>
                </a:cubicBezTo>
                <a:cubicBezTo>
                  <a:pt x="1641046" y="607230"/>
                  <a:pt x="1625499" y="742720"/>
                  <a:pt x="1626632" y="811496"/>
                </a:cubicBezTo>
                <a:cubicBezTo>
                  <a:pt x="1626734" y="814939"/>
                  <a:pt x="1628942" y="817967"/>
                  <a:pt x="1632192" y="819114"/>
                </a:cubicBezTo>
                <a:cubicBezTo>
                  <a:pt x="1633276" y="819365"/>
                  <a:pt x="1634403" y="819365"/>
                  <a:pt x="1635486" y="819114"/>
                </a:cubicBezTo>
                <a:cubicBezTo>
                  <a:pt x="1633736" y="828277"/>
                  <a:pt x="1631883" y="836925"/>
                  <a:pt x="1630133" y="844957"/>
                </a:cubicBezTo>
                <a:cubicBezTo>
                  <a:pt x="1605217" y="731705"/>
                  <a:pt x="1614175" y="598788"/>
                  <a:pt x="1622823" y="469475"/>
                </a:cubicBezTo>
                <a:cubicBezTo>
                  <a:pt x="1632295" y="326365"/>
                  <a:pt x="1642178" y="178418"/>
                  <a:pt x="1607071" y="55179"/>
                </a:cubicBezTo>
                <a:cubicBezTo>
                  <a:pt x="1605932" y="51475"/>
                  <a:pt x="1602392" y="49044"/>
                  <a:pt x="1598525" y="49311"/>
                </a:cubicBezTo>
                <a:cubicBezTo>
                  <a:pt x="1594614" y="49640"/>
                  <a:pt x="1591496" y="52715"/>
                  <a:pt x="1591113" y="56620"/>
                </a:cubicBezTo>
                <a:cubicBezTo>
                  <a:pt x="1582052" y="143515"/>
                  <a:pt x="1581640" y="238853"/>
                  <a:pt x="1581331" y="331102"/>
                </a:cubicBezTo>
                <a:cubicBezTo>
                  <a:pt x="1581332" y="388139"/>
                  <a:pt x="1581332" y="446515"/>
                  <a:pt x="1578552" y="503142"/>
                </a:cubicBezTo>
                <a:cubicBezTo>
                  <a:pt x="1574742" y="431072"/>
                  <a:pt x="1574640" y="342118"/>
                  <a:pt x="1574433" y="255120"/>
                </a:cubicBezTo>
                <a:cubicBezTo>
                  <a:pt x="1574433" y="160606"/>
                  <a:pt x="1574433" y="71241"/>
                  <a:pt x="1569388" y="7305"/>
                </a:cubicBezTo>
                <a:cubicBezTo>
                  <a:pt x="1568930" y="2837"/>
                  <a:pt x="1564936" y="-415"/>
                  <a:pt x="1560468" y="42"/>
                </a:cubicBezTo>
                <a:cubicBezTo>
                  <a:pt x="1557096" y="388"/>
                  <a:pt x="1554290" y="2790"/>
                  <a:pt x="1553430" y="6070"/>
                </a:cubicBezTo>
                <a:cubicBezTo>
                  <a:pt x="1512866" y="178727"/>
                  <a:pt x="1498143" y="395552"/>
                  <a:pt x="1510806" y="604554"/>
                </a:cubicBezTo>
                <a:cubicBezTo>
                  <a:pt x="1503216" y="493967"/>
                  <a:pt x="1488914" y="383945"/>
                  <a:pt x="1467977" y="275094"/>
                </a:cubicBezTo>
                <a:cubicBezTo>
                  <a:pt x="1467202" y="271067"/>
                  <a:pt x="1463519" y="268271"/>
                  <a:pt x="1459431" y="268607"/>
                </a:cubicBezTo>
                <a:cubicBezTo>
                  <a:pt x="1455356" y="268958"/>
                  <a:pt x="1452155" y="272247"/>
                  <a:pt x="1451916" y="276329"/>
                </a:cubicBezTo>
                <a:cubicBezTo>
                  <a:pt x="1435237" y="573357"/>
                  <a:pt x="1451916" y="685066"/>
                  <a:pt x="1471272" y="814379"/>
                </a:cubicBezTo>
                <a:cubicBezTo>
                  <a:pt x="1475286" y="841250"/>
                  <a:pt x="1479404" y="868636"/>
                  <a:pt x="1483420" y="898699"/>
                </a:cubicBezTo>
                <a:cubicBezTo>
                  <a:pt x="1481152" y="896509"/>
                  <a:pt x="1477822" y="895827"/>
                  <a:pt x="1474875" y="896949"/>
                </a:cubicBezTo>
                <a:cubicBezTo>
                  <a:pt x="1471580" y="898160"/>
                  <a:pt x="1469453" y="901371"/>
                  <a:pt x="1469624" y="904876"/>
                </a:cubicBezTo>
                <a:lnTo>
                  <a:pt x="1475801" y="1056016"/>
                </a:lnTo>
                <a:cubicBezTo>
                  <a:pt x="1475802" y="1058693"/>
                  <a:pt x="1506689" y="1305376"/>
                  <a:pt x="1534486" y="1466709"/>
                </a:cubicBezTo>
                <a:cubicBezTo>
                  <a:pt x="1472713" y="1381357"/>
                  <a:pt x="1420617" y="1307127"/>
                  <a:pt x="1375110" y="1231556"/>
                </a:cubicBezTo>
                <a:cubicBezTo>
                  <a:pt x="1236222" y="827660"/>
                  <a:pt x="1107424" y="530425"/>
                  <a:pt x="1069124" y="524762"/>
                </a:cubicBezTo>
                <a:cubicBezTo>
                  <a:pt x="1064778" y="523997"/>
                  <a:pt x="1060386" y="525851"/>
                  <a:pt x="1057902" y="529499"/>
                </a:cubicBezTo>
                <a:cubicBezTo>
                  <a:pt x="1038341" y="556473"/>
                  <a:pt x="1117205" y="786271"/>
                  <a:pt x="1263815" y="1103376"/>
                </a:cubicBezTo>
                <a:cubicBezTo>
                  <a:pt x="1118647" y="850515"/>
                  <a:pt x="993966" y="628439"/>
                  <a:pt x="925398" y="342015"/>
                </a:cubicBezTo>
                <a:cubicBezTo>
                  <a:pt x="924455" y="338123"/>
                  <a:pt x="920849" y="335472"/>
                  <a:pt x="916853" y="335735"/>
                </a:cubicBezTo>
                <a:cubicBezTo>
                  <a:pt x="907625" y="336303"/>
                  <a:pt x="899447" y="341873"/>
                  <a:pt x="895541" y="350251"/>
                </a:cubicBezTo>
                <a:cubicBezTo>
                  <a:pt x="867948" y="405539"/>
                  <a:pt x="971007" y="639147"/>
                  <a:pt x="1062329" y="825498"/>
                </a:cubicBezTo>
                <a:cubicBezTo>
                  <a:pt x="1155607" y="1015966"/>
                  <a:pt x="1279155" y="1241955"/>
                  <a:pt x="1373669" y="1396183"/>
                </a:cubicBezTo>
                <a:cubicBezTo>
                  <a:pt x="1094555" y="1151354"/>
                  <a:pt x="790216" y="774328"/>
                  <a:pt x="511925" y="327807"/>
                </a:cubicBezTo>
                <a:cubicBezTo>
                  <a:pt x="509576" y="323980"/>
                  <a:pt x="504567" y="322782"/>
                  <a:pt x="500738" y="325133"/>
                </a:cubicBezTo>
                <a:cubicBezTo>
                  <a:pt x="497597" y="327063"/>
                  <a:pt x="496146" y="330864"/>
                  <a:pt x="497204" y="334396"/>
                </a:cubicBezTo>
                <a:cubicBezTo>
                  <a:pt x="590790" y="651502"/>
                  <a:pt x="862492" y="933087"/>
                  <a:pt x="1125236" y="1205406"/>
                </a:cubicBezTo>
                <a:cubicBezTo>
                  <a:pt x="1173934" y="1255854"/>
                  <a:pt x="1220676" y="1304244"/>
                  <a:pt x="1265462" y="1352118"/>
                </a:cubicBezTo>
                <a:cubicBezTo>
                  <a:pt x="875876" y="1078152"/>
                  <a:pt x="581319" y="654487"/>
                  <a:pt x="296026" y="244207"/>
                </a:cubicBezTo>
                <a:lnTo>
                  <a:pt x="243622" y="168740"/>
                </a:lnTo>
                <a:cubicBezTo>
                  <a:pt x="241327" y="165413"/>
                  <a:pt x="236918" y="164311"/>
                  <a:pt x="233327" y="166165"/>
                </a:cubicBezTo>
                <a:close/>
              </a:path>
            </a:pathLst>
          </a:custGeom>
          <a:solidFill>
            <a:srgbClr val="303E35">
              <a:alpha val="819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74"/>
          <p:cNvSpPr/>
          <p:nvPr>
            <p:ph idx="2" type="pic"/>
          </p:nvPr>
        </p:nvSpPr>
        <p:spPr>
          <a:xfrm>
            <a:off x="658368" y="3063240"/>
            <a:ext cx="5321808" cy="3154680"/>
          </a:xfrm>
          <a:prstGeom prst="rect">
            <a:avLst/>
          </a:prstGeom>
          <a:solidFill>
            <a:srgbClr val="3CD2C3"/>
          </a:solidFill>
          <a:ln>
            <a:noFill/>
          </a:ln>
        </p:spPr>
      </p:sp>
      <p:sp>
        <p:nvSpPr>
          <p:cNvPr id="68" name="Google Shape;68;p74"/>
          <p:cNvSpPr/>
          <p:nvPr>
            <p:ph idx="3" type="pic"/>
          </p:nvPr>
        </p:nvSpPr>
        <p:spPr>
          <a:xfrm>
            <a:off x="6217920" y="3063240"/>
            <a:ext cx="5321808" cy="3154680"/>
          </a:xfrm>
          <a:prstGeom prst="rect">
            <a:avLst/>
          </a:prstGeom>
          <a:solidFill>
            <a:srgbClr val="3CD2C3"/>
          </a:solidFill>
          <a:ln>
            <a:noFill/>
          </a:ln>
        </p:spPr>
      </p:sp>
      <p:sp>
        <p:nvSpPr>
          <p:cNvPr id="69" name="Google Shape;69;p74"/>
          <p:cNvSpPr txBox="1"/>
          <p:nvPr>
            <p:ph idx="10" type="dt"/>
          </p:nvPr>
        </p:nvSpPr>
        <p:spPr>
          <a:xfrm>
            <a:off x="258792" y="6356354"/>
            <a:ext cx="332260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900"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4"/>
          <p:cNvSpPr txBox="1"/>
          <p:nvPr>
            <p:ph idx="11" type="ftr"/>
          </p:nvPr>
        </p:nvSpPr>
        <p:spPr>
          <a:xfrm>
            <a:off x="3581401" y="6356354"/>
            <a:ext cx="50292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900" cap="none"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74"/>
          <p:cNvSpPr txBox="1"/>
          <p:nvPr>
            <p:ph idx="12" type="sldNum"/>
          </p:nvPr>
        </p:nvSpPr>
        <p:spPr>
          <a:xfrm>
            <a:off x="10518476" y="6356354"/>
            <a:ext cx="141473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am">
  <p:cSld name="Team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75"/>
          <p:cNvSpPr txBox="1"/>
          <p:nvPr>
            <p:ph type="title"/>
          </p:nvPr>
        </p:nvSpPr>
        <p:spPr>
          <a:xfrm>
            <a:off x="838200" y="662427"/>
            <a:ext cx="10515600" cy="8197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74" name="Google Shape;74;p75"/>
          <p:cNvCxnSpPr/>
          <p:nvPr/>
        </p:nvCxnSpPr>
        <p:spPr>
          <a:xfrm>
            <a:off x="838200" y="1655523"/>
            <a:ext cx="10515600" cy="0"/>
          </a:xfrm>
          <a:prstGeom prst="straightConnector1">
            <a:avLst/>
          </a:prstGeom>
          <a:noFill/>
          <a:ln cap="flat" cmpd="sng" w="19050">
            <a:solidFill>
              <a:schemeClr val="accent1">
                <a:alpha val="49803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5" name="Google Shape;75;p75"/>
          <p:cNvSpPr txBox="1"/>
          <p:nvPr>
            <p:ph idx="10" type="dt"/>
          </p:nvPr>
        </p:nvSpPr>
        <p:spPr>
          <a:xfrm>
            <a:off x="258792" y="6356354"/>
            <a:ext cx="332260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900"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75"/>
          <p:cNvSpPr txBox="1"/>
          <p:nvPr>
            <p:ph idx="11" type="ftr"/>
          </p:nvPr>
        </p:nvSpPr>
        <p:spPr>
          <a:xfrm>
            <a:off x="3581401" y="6356354"/>
            <a:ext cx="50292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900" cap="none"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75"/>
          <p:cNvSpPr txBox="1"/>
          <p:nvPr>
            <p:ph idx="12" type="sldNum"/>
          </p:nvPr>
        </p:nvSpPr>
        <p:spPr>
          <a:xfrm>
            <a:off x="10518476" y="6356354"/>
            <a:ext cx="141473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1" sz="9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78" name="Google Shape;78;p75"/>
          <p:cNvSpPr/>
          <p:nvPr>
            <p:ph idx="2" type="pic"/>
          </p:nvPr>
        </p:nvSpPr>
        <p:spPr>
          <a:xfrm>
            <a:off x="823811" y="2266497"/>
            <a:ext cx="2441448" cy="1682496"/>
          </a:xfrm>
          <a:prstGeom prst="rect">
            <a:avLst/>
          </a:prstGeom>
          <a:noFill/>
          <a:ln>
            <a:noFill/>
          </a:ln>
        </p:spPr>
      </p:sp>
      <p:sp>
        <p:nvSpPr>
          <p:cNvPr id="79" name="Google Shape;79;p75"/>
          <p:cNvSpPr/>
          <p:nvPr>
            <p:ph idx="3" type="pic"/>
          </p:nvPr>
        </p:nvSpPr>
        <p:spPr>
          <a:xfrm>
            <a:off x="3509664" y="2276021"/>
            <a:ext cx="2441448" cy="1682496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75"/>
          <p:cNvSpPr/>
          <p:nvPr>
            <p:ph idx="4" type="pic"/>
          </p:nvPr>
        </p:nvSpPr>
        <p:spPr>
          <a:xfrm>
            <a:off x="6206095" y="2260823"/>
            <a:ext cx="2441448" cy="1682496"/>
          </a:xfrm>
          <a:prstGeom prst="rect">
            <a:avLst/>
          </a:prstGeom>
          <a:noFill/>
          <a:ln>
            <a:noFill/>
          </a:ln>
        </p:spPr>
      </p:sp>
      <p:sp>
        <p:nvSpPr>
          <p:cNvPr id="81" name="Google Shape;81;p75"/>
          <p:cNvSpPr/>
          <p:nvPr>
            <p:ph idx="5" type="pic"/>
          </p:nvPr>
        </p:nvSpPr>
        <p:spPr>
          <a:xfrm>
            <a:off x="8907217" y="2266497"/>
            <a:ext cx="2441448" cy="1682496"/>
          </a:xfrm>
          <a:prstGeom prst="rect">
            <a:avLst/>
          </a:prstGeom>
          <a:noFill/>
          <a:ln>
            <a:noFill/>
          </a:ln>
        </p:spPr>
      </p:sp>
      <p:sp>
        <p:nvSpPr>
          <p:cNvPr id="82" name="Google Shape;82;p75"/>
          <p:cNvSpPr txBox="1"/>
          <p:nvPr>
            <p:ph idx="1" type="body"/>
          </p:nvPr>
        </p:nvSpPr>
        <p:spPr>
          <a:xfrm>
            <a:off x="838200" y="4085532"/>
            <a:ext cx="2441448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4630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2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4pPr>
            <a:lvl5pPr indent="-32003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75"/>
          <p:cNvSpPr txBox="1"/>
          <p:nvPr>
            <p:ph idx="6" type="body"/>
          </p:nvPr>
        </p:nvSpPr>
        <p:spPr>
          <a:xfrm>
            <a:off x="838199" y="4469611"/>
            <a:ext cx="2441448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4630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20"/>
              <a:buNone/>
              <a:defRPr b="0" sz="19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4pPr>
            <a:lvl5pPr indent="-32003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75"/>
          <p:cNvSpPr txBox="1"/>
          <p:nvPr>
            <p:ph idx="7" type="body"/>
          </p:nvPr>
        </p:nvSpPr>
        <p:spPr>
          <a:xfrm>
            <a:off x="3524055" y="4095056"/>
            <a:ext cx="2441448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4630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2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4pPr>
            <a:lvl5pPr indent="-32003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75"/>
          <p:cNvSpPr txBox="1"/>
          <p:nvPr>
            <p:ph idx="8" type="body"/>
          </p:nvPr>
        </p:nvSpPr>
        <p:spPr>
          <a:xfrm>
            <a:off x="3524053" y="4479135"/>
            <a:ext cx="2441448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4630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20"/>
              <a:buNone/>
              <a:defRPr b="0" sz="19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4pPr>
            <a:lvl5pPr indent="-32003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75"/>
          <p:cNvSpPr txBox="1"/>
          <p:nvPr>
            <p:ph idx="9" type="body"/>
          </p:nvPr>
        </p:nvSpPr>
        <p:spPr>
          <a:xfrm>
            <a:off x="6223595" y="4088244"/>
            <a:ext cx="2441448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4630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2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4pPr>
            <a:lvl5pPr indent="-32003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" name="Google Shape;87;p75"/>
          <p:cNvSpPr txBox="1"/>
          <p:nvPr>
            <p:ph idx="13" type="body"/>
          </p:nvPr>
        </p:nvSpPr>
        <p:spPr>
          <a:xfrm>
            <a:off x="6223595" y="4472323"/>
            <a:ext cx="2441448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4630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20"/>
              <a:buNone/>
              <a:defRPr b="0" sz="19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4pPr>
            <a:lvl5pPr indent="-32003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75"/>
          <p:cNvSpPr txBox="1"/>
          <p:nvPr>
            <p:ph idx="14" type="body"/>
          </p:nvPr>
        </p:nvSpPr>
        <p:spPr>
          <a:xfrm>
            <a:off x="8921607" y="4085532"/>
            <a:ext cx="2441448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4630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2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4pPr>
            <a:lvl5pPr indent="-32003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75"/>
          <p:cNvSpPr txBox="1"/>
          <p:nvPr>
            <p:ph idx="15" type="body"/>
          </p:nvPr>
        </p:nvSpPr>
        <p:spPr>
          <a:xfrm>
            <a:off x="8921605" y="4469611"/>
            <a:ext cx="2441448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4630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20"/>
              <a:buNone/>
              <a:defRPr b="0" sz="19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4pPr>
            <a:lvl5pPr indent="-32003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4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theme" Target="../theme/theme1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9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9.xml"/><Relationship Id="rId3" Type="http://schemas.openxmlformats.org/officeDocument/2006/relationships/slideLayout" Target="../slideLayouts/slideLayout20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4.xml"/><Relationship Id="rId8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3"/>
          <p:cNvSpPr txBox="1"/>
          <p:nvPr>
            <p:ph type="title"/>
          </p:nvPr>
        </p:nvSpPr>
        <p:spPr>
          <a:xfrm>
            <a:off x="838200" y="662427"/>
            <a:ext cx="10515600" cy="8197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63"/>
          <p:cNvSpPr txBox="1"/>
          <p:nvPr>
            <p:ph idx="1" type="body"/>
          </p:nvPr>
        </p:nvSpPr>
        <p:spPr>
          <a:xfrm>
            <a:off x="838200" y="1661459"/>
            <a:ext cx="10515600" cy="4340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052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920"/>
              <a:buFont typeface="Arial"/>
              <a:buChar char="•"/>
              <a:def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0" i="1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9879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280"/>
              <a:buFont typeface="Arial"/>
              <a:buChar char="•"/>
              <a:defRPr b="0" i="0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63"/>
          <p:cNvSpPr txBox="1"/>
          <p:nvPr>
            <p:ph idx="10" type="dt"/>
          </p:nvPr>
        </p:nvSpPr>
        <p:spPr>
          <a:xfrm>
            <a:off x="258792" y="6356354"/>
            <a:ext cx="332260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63"/>
          <p:cNvSpPr txBox="1"/>
          <p:nvPr>
            <p:ph idx="11" type="ftr"/>
          </p:nvPr>
        </p:nvSpPr>
        <p:spPr>
          <a:xfrm>
            <a:off x="3581401" y="6356354"/>
            <a:ext cx="50292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63"/>
          <p:cNvSpPr txBox="1"/>
          <p:nvPr>
            <p:ph idx="12" type="sldNum"/>
          </p:nvPr>
        </p:nvSpPr>
        <p:spPr>
          <a:xfrm>
            <a:off x="10518476" y="6356354"/>
            <a:ext cx="141473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1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1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1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1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1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1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1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1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1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3552">
          <p15:clr>
            <a:srgbClr val="F26B43"/>
          </p15:clr>
        </p15:guide>
        <p15:guide id="3" pos="528">
          <p15:clr>
            <a:srgbClr val="F26B43"/>
          </p15:clr>
        </p15:guide>
        <p15:guide id="4" orient="horz" pos="3912">
          <p15:clr>
            <a:srgbClr val="F26B43"/>
          </p15:clr>
        </p15:guide>
        <p15:guide id="5" orient="horz" pos="408">
          <p15:clr>
            <a:srgbClr val="F26B43"/>
          </p15:clr>
        </p15:guide>
        <p15:guide id="6" pos="7152">
          <p15:clr>
            <a:srgbClr val="F26B43"/>
          </p15:clr>
        </p15:guide>
        <p15:guide id="7" pos="2880">
          <p15:clr>
            <a:srgbClr val="F26B43"/>
          </p15:clr>
        </p15:guide>
        <p15:guide id="8" pos="4248">
          <p15:clr>
            <a:srgbClr val="F26B43"/>
          </p15:clr>
        </p15:guide>
        <p15:guide id="9" orient="horz" pos="600">
          <p15:clr>
            <a:srgbClr val="F26B43"/>
          </p15:clr>
        </p15:guide>
        <p15:guide id="10" orient="horz" pos="3792">
          <p15:clr>
            <a:srgbClr val="F26B43"/>
          </p15:clr>
        </p15:guide>
        <p15:guide id="11" pos="7272">
          <p15:clr>
            <a:srgbClr val="F26B43"/>
          </p15:clr>
        </p15:guide>
        <p15:guide id="12" pos="408">
          <p15:clr>
            <a:srgbClr val="F26B43"/>
          </p15:clr>
        </p15:guide>
        <p15:guide id="13" pos="4920">
          <p15:clr>
            <a:srgbClr val="F26B43"/>
          </p15:clr>
        </p15:guide>
        <p15:guide id="14" pos="2208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100000" ty="0" sy="100000"/>
        </a:blip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66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4" name="Google Shape;154;p66"/>
          <p:cNvSpPr txBox="1"/>
          <p:nvPr>
            <p:ph idx="1"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5" name="Google Shape;155;p66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6" name="Google Shape;156;p66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7" name="Google Shape;157;p66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4.jpg"/><Relationship Id="rId5" Type="http://schemas.openxmlformats.org/officeDocument/2006/relationships/image" Target="../media/image3.jpg"/><Relationship Id="rId6" Type="http://schemas.openxmlformats.org/officeDocument/2006/relationships/image" Target="../media/image5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7.jpg"/><Relationship Id="rId4" Type="http://schemas.openxmlformats.org/officeDocument/2006/relationships/image" Target="../media/image8.jpg"/><Relationship Id="rId5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3"/>
          <p:cNvSpPr txBox="1"/>
          <p:nvPr>
            <p:ph type="ctrTitle"/>
          </p:nvPr>
        </p:nvSpPr>
        <p:spPr>
          <a:xfrm>
            <a:off x="6959600" y="836613"/>
            <a:ext cx="4681538" cy="28082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一個在聖靈裏禱告的典範</a:t>
            </a:r>
            <a:br>
              <a:rPr b="1" lang="zh-TW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(腓1:9-11)</a:t>
            </a:r>
            <a:endParaRPr/>
          </a:p>
        </p:txBody>
      </p:sp>
      <p:sp>
        <p:nvSpPr>
          <p:cNvPr id="232" name="Google Shape;232;p23"/>
          <p:cNvSpPr txBox="1"/>
          <p:nvPr>
            <p:ph idx="1" type="subTitle"/>
          </p:nvPr>
        </p:nvSpPr>
        <p:spPr>
          <a:xfrm>
            <a:off x="7391400" y="4508500"/>
            <a:ext cx="4249738" cy="1584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3600"/>
              <a:buFont typeface="Times New Roman"/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北卡三角區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3600"/>
              <a:buFont typeface="Times New Roman"/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華人基督徒團契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3200"/>
              <a:buFont typeface="Times New Roman"/>
              <a:buNone/>
            </a:pPr>
            <a:r>
              <a:rPr b="1" lang="zh-TW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2024-10-27</a:t>
            </a:r>
            <a:endParaRPr b="1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3" name="Google Shape;233;p23"/>
          <p:cNvSpPr/>
          <p:nvPr/>
        </p:nvSpPr>
        <p:spPr>
          <a:xfrm>
            <a:off x="334963" y="3500438"/>
            <a:ext cx="4799012" cy="592137"/>
          </a:xfrm>
          <a:prstGeom prst="rect">
            <a:avLst/>
          </a:prstGeom>
          <a:blipFill rotWithShape="1">
            <a:blip r:embed="rId3">
              <a:alphaModFix/>
            </a:blip>
            <a:tile algn="tl" flip="none" tx="0" sx="100000" ty="0" sy="100000"/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4" name="Google Shape;234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40013" y="3300413"/>
            <a:ext cx="4819650" cy="3944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2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711450" y="-6350"/>
            <a:ext cx="4289425" cy="4083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2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812800" y="836613"/>
            <a:ext cx="4029075" cy="3757612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23"/>
          <p:cNvSpPr/>
          <p:nvPr/>
        </p:nvSpPr>
        <p:spPr>
          <a:xfrm>
            <a:off x="6456363" y="0"/>
            <a:ext cx="576262" cy="4092575"/>
          </a:xfrm>
          <a:prstGeom prst="rect">
            <a:avLst/>
          </a:prstGeom>
          <a:blipFill rotWithShape="1">
            <a:blip r:embed="rId3">
              <a:alphaModFix/>
            </a:blip>
            <a:tile algn="tl" flip="none" tx="0" sx="100000" ty="0" sy="100000"/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23"/>
          <p:cNvSpPr/>
          <p:nvPr/>
        </p:nvSpPr>
        <p:spPr>
          <a:xfrm>
            <a:off x="6937375" y="3213100"/>
            <a:ext cx="887413" cy="863600"/>
          </a:xfrm>
          <a:prstGeom prst="rect">
            <a:avLst/>
          </a:prstGeom>
          <a:blipFill rotWithShape="1">
            <a:blip r:embed="rId3">
              <a:alphaModFix/>
            </a:blip>
            <a:tile algn="tl" flip="none" tx="0" sx="100000" ty="0" sy="100000"/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2"/>
          <p:cNvSpPr txBox="1"/>
          <p:nvPr>
            <p:ph type="title"/>
          </p:nvPr>
        </p:nvSpPr>
        <p:spPr>
          <a:xfrm>
            <a:off x="487363" y="319088"/>
            <a:ext cx="11231562" cy="70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一些神的僕人對在聖靈裏禱告的詮釋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2" name="Google Shape;292;p32"/>
          <p:cNvSpPr txBox="1"/>
          <p:nvPr>
            <p:ph idx="1" type="body"/>
          </p:nvPr>
        </p:nvSpPr>
        <p:spPr>
          <a:xfrm>
            <a:off x="487363" y="1058863"/>
            <a:ext cx="11231562" cy="5394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6550" lvl="0" marL="33655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lang="zh-TW" sz="2800">
                <a:latin typeface="Times New Roman"/>
                <a:ea typeface="Times New Roman"/>
                <a:cs typeface="Times New Roman"/>
                <a:sym typeface="Times New Roman"/>
              </a:rPr>
              <a:t>John Piper: 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在聖靈裏禱告的意思就是我們的祈禱是被聖靈所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感動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和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引導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的.  也就是說, 我們被聖靈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提示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去禱告: 他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喚醒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我們, 他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推動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我們.  我們所祈求的內容是由聖靈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塑造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和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決定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的.  所以, 是他的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能力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去承載 </a:t>
            </a:r>
            <a:r>
              <a:rPr b="1" lang="zh-TW" sz="2800">
                <a:latin typeface="Times New Roman"/>
                <a:ea typeface="Times New Roman"/>
                <a:cs typeface="Times New Roman"/>
                <a:sym typeface="Times New Roman"/>
              </a:rPr>
              <a:t>(carry)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著禱告, 是他的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帶領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去引導著禱告的.</a:t>
            </a:r>
            <a:endParaRPr/>
          </a:p>
          <a:p>
            <a:pPr indent="-336550" lvl="0" marL="33655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lang="zh-TW" sz="2800">
                <a:latin typeface="Times New Roman"/>
                <a:ea typeface="Times New Roman"/>
                <a:cs typeface="Times New Roman"/>
                <a:sym typeface="Times New Roman"/>
              </a:rPr>
              <a:t>Charles Spurgeon: 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主啊, 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教導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我們禱告. 把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思想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放在我們的腦海裡, 把禱告的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意願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放在我們的心裡, 把禱告的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話語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放在我們的嘴裡, 讓我們可以在聖靈裡而不是在肉體裡禱告.</a:t>
            </a:r>
            <a:endParaRPr/>
          </a:p>
          <a:p>
            <a:pPr indent="-336550" lvl="0" marL="33655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在肉體 (情慾) 裏禱告 – 只為滿足人的自私的慾望和野心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33655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33655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3350" lvl="0" marL="33655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3350" lvl="0" marL="33655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33655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3"/>
          <p:cNvSpPr txBox="1"/>
          <p:nvPr>
            <p:ph type="title"/>
          </p:nvPr>
        </p:nvSpPr>
        <p:spPr>
          <a:xfrm>
            <a:off x="550863" y="333375"/>
            <a:ext cx="11017250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腓1:9-11, 一個在聖靈裏禱告的典範</a:t>
            </a:r>
            <a:endParaRPr sz="3600"/>
          </a:p>
        </p:txBody>
      </p:sp>
      <p:sp>
        <p:nvSpPr>
          <p:cNvPr id="298" name="Google Shape;298;p33"/>
          <p:cNvSpPr txBox="1"/>
          <p:nvPr>
            <p:ph idx="1" type="body"/>
          </p:nvPr>
        </p:nvSpPr>
        <p:spPr>
          <a:xfrm>
            <a:off x="407988" y="1125538"/>
            <a:ext cx="11160125" cy="3527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ctr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72BFC5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72BFC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1:9a 保羅的禱告: 在聖靈裏禱告</a:t>
            </a:r>
            <a:endParaRPr b="1">
              <a:solidFill>
                <a:srgbClr val="72BFC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ctr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1:9-10 在聖靈裏禱告的特徵: 保羅的兩個禱告項目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ctr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有愛心+知識和見識</a:t>
            </a:r>
            <a:r>
              <a:rPr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zh-TW"/>
              <a:t>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能分別是非; 作誠實無過的人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ctr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72BFC5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72BFC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1:11 禱告成就的條件和目的</a:t>
            </a:r>
            <a:endParaRPr b="1">
              <a:solidFill>
                <a:srgbClr val="72BFC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4"/>
          <p:cNvSpPr txBox="1"/>
          <p:nvPr>
            <p:ph type="title"/>
          </p:nvPr>
        </p:nvSpPr>
        <p:spPr>
          <a:xfrm>
            <a:off x="1981200" y="274638"/>
            <a:ext cx="82296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兩個禱告項目</a:t>
            </a:r>
            <a:endParaRPr sz="3600">
              <a:solidFill>
                <a:srgbClr val="660066"/>
              </a:solidFill>
            </a:endParaRPr>
          </a:p>
        </p:txBody>
      </p:sp>
      <p:sp>
        <p:nvSpPr>
          <p:cNvPr id="304" name="Google Shape;304;p34"/>
          <p:cNvSpPr txBox="1"/>
          <p:nvPr>
            <p:ph idx="1" type="body"/>
          </p:nvPr>
        </p:nvSpPr>
        <p:spPr>
          <a:xfrm>
            <a:off x="407988" y="981075"/>
            <a:ext cx="11160125" cy="52562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腓1:9 我所禱告的、就是要你們的愛心、在知識和各樣見識上、多而又多． 10 使你們能分別是非、〔或作喜愛那美好的事〕作誠實無過的人、直到基督的日子．  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35"/>
          <p:cNvSpPr txBox="1"/>
          <p:nvPr>
            <p:ph type="title"/>
          </p:nvPr>
        </p:nvSpPr>
        <p:spPr>
          <a:xfrm>
            <a:off x="334963" y="188913"/>
            <a:ext cx="11522075" cy="63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兩個禱告的項目</a:t>
            </a:r>
            <a:endParaRPr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0" name="Google Shape;310;p35"/>
          <p:cNvSpPr txBox="1"/>
          <p:nvPr>
            <p:ph idx="1" type="body"/>
          </p:nvPr>
        </p:nvSpPr>
        <p:spPr>
          <a:xfrm>
            <a:off x="407988" y="908050"/>
            <a:ext cx="11377612" cy="554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腓1:9 我所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禱告的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就是要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你們的愛心…多而又多． 10 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使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你們能分別是非、作誠實無過的人、 …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中譯的可能誤解</a:t>
            </a:r>
            <a:r>
              <a:rPr lang="zh-TW"/>
              <a:t>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一個連接詞”就是”, 一個禱告項目; 10節是9節的延續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英譯 – 以三個連接詞</a:t>
            </a:r>
            <a:r>
              <a:rPr lang="zh-TW"/>
              <a:t>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(就是)開始的三個平行子句; 三個禱告項目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1:9 就是要你們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 that your love… ;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1:10a (就是)使你們能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 that ye may … ;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1:10b (就是)作誠實無過…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ye may [KJV]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原文 – 三個連接詞;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1:9 hina (hin’-ah)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就是;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10a eis (ice)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直到, 1:9是10a的前提;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10b hina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就是, 與1:9相同; 兩個禱告的項目</a:t>
            </a:r>
            <a:endParaRPr b="1" i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針對腓立比教會三個情況: 不同心, 假教師, 臨近的苦難的壓力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6"/>
          <p:cNvSpPr txBox="1"/>
          <p:nvPr>
            <p:ph type="title"/>
          </p:nvPr>
        </p:nvSpPr>
        <p:spPr>
          <a:xfrm>
            <a:off x="334963" y="203200"/>
            <a:ext cx="11306175" cy="5619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1a. 有愛心+知識和見識 (1)</a:t>
            </a:r>
            <a:endParaRPr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6" name="Google Shape;316;p36"/>
          <p:cNvSpPr txBox="1"/>
          <p:nvPr>
            <p:ph idx="1" type="body"/>
          </p:nvPr>
        </p:nvSpPr>
        <p:spPr>
          <a:xfrm>
            <a:off x="479425" y="908050"/>
            <a:ext cx="11304588" cy="54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腓1:9 …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的愛心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在知識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和各樣見識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上、多而又多． 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5625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舊約(希伯來文化) – 知道(知識)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yada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≠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了解 (單純理性的活動)</a:t>
            </a:r>
            <a:endParaRPr/>
          </a:p>
          <a:p>
            <a:pPr indent="-338138" lvl="0" marL="338138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知道神的真理好去過敬虔的生活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知道 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理性的了解 + 立志 + 實踐的經歷; 觀念→理念→生活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一個漸進的過程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新約承接舊約的知識觀; 希臘文單字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(gnosis)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加上附加意義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1:9 知識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epignosis = epi,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超越 +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gnosis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知識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真知識;更深入的了解,更堅定的立志,更豐富的經歷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各樣見識,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depth of insight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有深度的洞見 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[NIV], all judgment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所有判斷 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[KJV]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 看透事情後面真實的意函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知識和各樣見識 – 了解真理 + 經歷真理 + 看事情有洞見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37"/>
          <p:cNvSpPr txBox="1"/>
          <p:nvPr>
            <p:ph type="title"/>
          </p:nvPr>
        </p:nvSpPr>
        <p:spPr>
          <a:xfrm>
            <a:off x="334963" y="274638"/>
            <a:ext cx="11449050" cy="63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1a. 有愛心+知識和見識 (2)</a:t>
            </a:r>
            <a:endParaRPr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2" name="Google Shape;322;p37"/>
          <p:cNvSpPr txBox="1"/>
          <p:nvPr>
            <p:ph idx="1" type="body"/>
          </p:nvPr>
        </p:nvSpPr>
        <p:spPr>
          <a:xfrm>
            <a:off x="479425" y="908050"/>
            <a:ext cx="11304588" cy="540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腓1:9 我所禱告的、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就是要你們的愛心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、在知識和各樣見識上、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多而又多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．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加5:22 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聖靈所結的果子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就是仁愛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、喜樂、 和平…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約1:14道成了肉身，住在我們中間，充充滿滿地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有恩典有真理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。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愛心多而又多 –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agape ,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不離不棄, 不喜歡不義, 只喜歡真理 (林前13:6) 的愛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聖靈所結的果子之一 (加 5:22 仁愛) 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愛心需要增長: 沒有 →</a:t>
            </a:r>
            <a:r>
              <a:rPr i="1" lang="zh-TW">
                <a:solidFill>
                  <a:srgbClr val="006600"/>
                </a:solidFill>
              </a:rPr>
              <a:t>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有→多→ 多而又多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主句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(main clause)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要有愛心是主軸 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38"/>
          <p:cNvSpPr txBox="1"/>
          <p:nvPr>
            <p:ph type="title"/>
          </p:nvPr>
        </p:nvSpPr>
        <p:spPr>
          <a:xfrm>
            <a:off x="334963" y="274638"/>
            <a:ext cx="11449050" cy="63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1a. 有愛心+知識和見識 (3)</a:t>
            </a:r>
            <a:endParaRPr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8" name="Google Shape;328;p38"/>
          <p:cNvSpPr txBox="1"/>
          <p:nvPr>
            <p:ph idx="1" type="body"/>
          </p:nvPr>
        </p:nvSpPr>
        <p:spPr>
          <a:xfrm>
            <a:off x="479425" y="908050"/>
            <a:ext cx="11304588" cy="540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腓1:9 我所禱告的、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就是要你們的愛心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在知識和各樣見識上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多而又多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．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約1:14道成了肉身，住在我們中間，充充滿滿地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有恩典有真理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。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愛心在知識和各樣見識上多而又多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在知識和各樣見識上 – 限定片語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(qualifying phrase);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附加條件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愛心需要以知識和見識來調和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耶穌的榜樣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有恩典 – 愛心 (林前13:4,5 有恩慈, 不計算人的惡)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有真理 – 知識和各樣見識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9"/>
          <p:cNvSpPr txBox="1"/>
          <p:nvPr>
            <p:ph type="title"/>
          </p:nvPr>
        </p:nvSpPr>
        <p:spPr>
          <a:xfrm>
            <a:off x="479425" y="188913"/>
            <a:ext cx="11377613" cy="5619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1b. 能分別是非 (1)</a:t>
            </a:r>
            <a:endParaRPr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4" name="Google Shape;334;p39"/>
          <p:cNvSpPr txBox="1"/>
          <p:nvPr>
            <p:ph idx="1" type="body"/>
          </p:nvPr>
        </p:nvSpPr>
        <p:spPr>
          <a:xfrm>
            <a:off x="479425" y="836613"/>
            <a:ext cx="11233150" cy="5545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腓1:9 我所禱告的、就是… 10 使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你們能分別是非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 (或作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喜愛那美好的事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r>
              <a:rPr lang="zh-TW"/>
              <a:t> 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…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使你們能,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ye may…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就是(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eis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達到)你們可以 …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[KJV]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分別事非的基礎是 1:9 愛心+知識 (了解和經歷真理)和見識 (看事情有洞見), 1:9和10a有因果關係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足夠的愛+知識和見識 → 分別是非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分別是非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(或作喜愛那美好的事)</a:t>
            </a:r>
            <a:endParaRPr b="1" i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分別,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discern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認出/辨別</a:t>
            </a:r>
            <a:r>
              <a:rPr i="1" lang="zh-TW">
                <a:solidFill>
                  <a:srgbClr val="006600"/>
                </a:solidFill>
              </a:rPr>
              <a:t>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[NIV], approve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核定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[KJV]  </a:t>
            </a:r>
            <a:endParaRPr b="1" i="1" sz="2800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是非,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is best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最好的 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[NIV], that are excellent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極佳的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[KJV]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分別是非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認出最好的; 喜愛那美好的事 = 核定極佳的事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不僅是辨別對與錯, 也是認出真正最重要的價值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4938" lvl="0" marL="338138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40"/>
          <p:cNvSpPr txBox="1"/>
          <p:nvPr>
            <p:ph type="title"/>
          </p:nvPr>
        </p:nvSpPr>
        <p:spPr>
          <a:xfrm>
            <a:off x="479425" y="260350"/>
            <a:ext cx="11377613" cy="5619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1b. 能分別是非 (2)</a:t>
            </a:r>
            <a:endParaRPr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0" name="Google Shape;340;p40"/>
          <p:cNvSpPr txBox="1"/>
          <p:nvPr>
            <p:ph idx="1" type="body"/>
          </p:nvPr>
        </p:nvSpPr>
        <p:spPr>
          <a:xfrm>
            <a:off x="479425" y="836613"/>
            <a:ext cx="11233150" cy="54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腓1:10 使你們能分別是非 (或作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喜愛那美好的事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r>
              <a:rPr lang="zh-TW"/>
              <a:t> 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…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喜愛 (核定) 那美好的 (最好的/極佳的) 事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那 ,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(定冠詞) – 特定的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指向1:8 基督耶穌的心腸 ; 在福音裏的身體的見證的顯出 (基督作頭 +互為肢體 ) 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愛心+知識和見識 → 分別是非 (核定最好的事) – 處理爭議, 不被假教師迷惑, 不放任, 不採取過度行動的關鍵的屬靈品格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49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41"/>
          <p:cNvSpPr txBox="1"/>
          <p:nvPr>
            <p:ph type="title"/>
          </p:nvPr>
        </p:nvSpPr>
        <p:spPr>
          <a:xfrm>
            <a:off x="407988" y="188913"/>
            <a:ext cx="11376025" cy="706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作誠實無過的人</a:t>
            </a:r>
            <a:endParaRPr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6" name="Google Shape;346;p41"/>
          <p:cNvSpPr txBox="1"/>
          <p:nvPr>
            <p:ph idx="1" type="body"/>
          </p:nvPr>
        </p:nvSpPr>
        <p:spPr>
          <a:xfrm>
            <a:off x="407988" y="836613"/>
            <a:ext cx="11376025" cy="5545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腓1:10 …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作誠實無過的人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直到基督的日子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．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彼前3:16 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存著無虧的良心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，叫你們在何事上被毀謗，就在何事上可以叫那誣賴你們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在基督裡有好品行的人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自覺羞愧。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03200" lvl="0" marL="0" rtl="0" algn="l">
              <a:lnSpc>
                <a:spcPct val="115625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作誠實無過的人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that ye may be…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就是使你們可以作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 [KJV]</a:t>
            </a:r>
            <a:endParaRPr/>
          </a:p>
          <a:p>
            <a:pPr indent="-203200" lvl="0" marL="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誠實,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pure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純潔 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[NIV]; sincere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真誠 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[KJV] – 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不只是沒有謊言, 更是沒有參雜, 只有耶穌基督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03200" lvl="0" marL="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無過,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blameless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無可指責 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[NIV]; without offence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不冒犯 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[KJV] –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沒有被定罪的把柄, 不令人跌倒; 活出聖潔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03200" lvl="0" marL="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活出單純,</a:t>
            </a:r>
            <a:r>
              <a:rPr i="1" lang="zh-TW">
                <a:solidFill>
                  <a:srgbClr val="006600"/>
                </a:solidFill>
              </a:rPr>
              <a:t>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敬虔, 聖潔 – 面對苦難的秘訣, 必需的屬靈品格 (彼前3:16 存著無虧的良心有好品行)</a:t>
            </a:r>
            <a:endParaRPr/>
          </a:p>
          <a:p>
            <a:pPr indent="-203200" lvl="0" marL="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直到基督的日子 – 每一代基督徒都需要的祈禱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625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4"/>
          <p:cNvSpPr txBox="1"/>
          <p:nvPr>
            <p:ph type="title"/>
          </p:nvPr>
        </p:nvSpPr>
        <p:spPr>
          <a:xfrm>
            <a:off x="550863" y="107950"/>
            <a:ext cx="11233150" cy="708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回顧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4" name="Google Shape;244;p24"/>
          <p:cNvSpPr txBox="1"/>
          <p:nvPr>
            <p:ph idx="1" type="body"/>
          </p:nvPr>
        </p:nvSpPr>
        <p:spPr>
          <a:xfrm>
            <a:off x="334963" y="765175"/>
            <a:ext cx="11449050" cy="554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2187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腓立比書 – 基督身體的見證的實踐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2187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基督身體的見證 = 眾信徒讓基督作頭 + 眾信徒互為肢體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2187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身體的見證的顯明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合夥 (任務) +團契 (關係),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koinonia (koy-nohn-ee’-ah)</a:t>
            </a:r>
            <a:endParaRPr/>
          </a:p>
          <a:p>
            <a:pPr indent="-342900" lvl="0" marL="342900" rtl="0" algn="l">
              <a:lnSpc>
                <a:spcPct val="12187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腓立比教會的挑戰: 同工間的不和, 假教師的影響, 苦難的將臨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2187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腓 1:1-2 活在身體的見證裡的前提</a:t>
            </a:r>
            <a:r>
              <a:rPr b="1" lang="zh-TW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  <a:p>
            <a:pPr indent="-342900" lvl="0" marL="342900" rtl="0" algn="l">
              <a:lnSpc>
                <a:spcPct val="12187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認識在身體裡的身份 – 僕人, 聖的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2187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認識在身體裡所必需的祝福 – 恩惠, 平安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2187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腓 1:3-8 基督耶穌的心腸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2187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認識身體的見證的核心性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2187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認識基督耶穌的心腸就是身體的見證的落實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42"/>
          <p:cNvSpPr txBox="1"/>
          <p:nvPr>
            <p:ph type="title"/>
          </p:nvPr>
        </p:nvSpPr>
        <p:spPr>
          <a:xfrm>
            <a:off x="263525" y="188913"/>
            <a:ext cx="11520488" cy="63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禱告的學習</a:t>
            </a:r>
            <a:endParaRPr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2" name="Google Shape;352;p42"/>
          <p:cNvSpPr txBox="1"/>
          <p:nvPr>
            <p:ph idx="1" type="body"/>
          </p:nvPr>
        </p:nvSpPr>
        <p:spPr>
          <a:xfrm>
            <a:off x="479425" y="822325"/>
            <a:ext cx="11161713" cy="52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追求/羨慕進入靈裡的禱告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願意經常檢視自己的禱告的品質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認識在靈裡的禱告的特徵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有針對性 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具體 </a:t>
            </a:r>
            <a:endParaRPr/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適切 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為面對處境所需要的, 所要培育的屬靈的品格禱告, 而不僅是為特定的結果 (處境的需要) 禱告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禱告反映屬靈的狀況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生命有多對, 禱告就有多少準確度和深度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43"/>
          <p:cNvSpPr txBox="1"/>
          <p:nvPr>
            <p:ph type="title"/>
          </p:nvPr>
        </p:nvSpPr>
        <p:spPr>
          <a:xfrm>
            <a:off x="550863" y="333375"/>
            <a:ext cx="11017250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腓1:9-11, 一個在聖靈裏禱告的典範</a:t>
            </a:r>
            <a:endParaRPr sz="3600"/>
          </a:p>
        </p:txBody>
      </p:sp>
      <p:sp>
        <p:nvSpPr>
          <p:cNvPr id="358" name="Google Shape;358;p43"/>
          <p:cNvSpPr txBox="1"/>
          <p:nvPr>
            <p:ph idx="1" type="body"/>
          </p:nvPr>
        </p:nvSpPr>
        <p:spPr>
          <a:xfrm>
            <a:off x="407988" y="1125538"/>
            <a:ext cx="11160125" cy="3527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ctr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72BFC5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72BFC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1:9a 保羅的禱告: 在聖靈裏禱告</a:t>
            </a:r>
            <a:endParaRPr b="1">
              <a:solidFill>
                <a:srgbClr val="72BFC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ctr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72BFC5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72BFC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1:9-10 在聖靈裏禱告的特徵: 保羅的兩個禱告項目</a:t>
            </a:r>
            <a:endParaRPr b="1">
              <a:solidFill>
                <a:srgbClr val="72BFC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ctr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1:11 禱告成就的條件和目的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ctr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結滿了仁義的果子; 叫榮耀稱讚歸與神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44"/>
          <p:cNvSpPr txBox="1"/>
          <p:nvPr>
            <p:ph type="title"/>
          </p:nvPr>
        </p:nvSpPr>
        <p:spPr>
          <a:xfrm>
            <a:off x="1981200" y="274638"/>
            <a:ext cx="82296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禱告成就的條件和目的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4" name="Google Shape;364;p44"/>
          <p:cNvSpPr txBox="1"/>
          <p:nvPr>
            <p:ph idx="1" type="body"/>
          </p:nvPr>
        </p:nvSpPr>
        <p:spPr>
          <a:xfrm>
            <a:off x="407988" y="981075"/>
            <a:ext cx="11160125" cy="52562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腓1:11並靠著耶穌基督結滿了仁義的果子、叫榮耀稱讚歸與　神。 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45"/>
          <p:cNvSpPr txBox="1"/>
          <p:nvPr>
            <p:ph type="title"/>
          </p:nvPr>
        </p:nvSpPr>
        <p:spPr>
          <a:xfrm>
            <a:off x="263525" y="115888"/>
            <a:ext cx="11664950" cy="706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禱告成就的條件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0" name="Google Shape;370;p45"/>
          <p:cNvSpPr txBox="1"/>
          <p:nvPr>
            <p:ph idx="1" type="body"/>
          </p:nvPr>
        </p:nvSpPr>
        <p:spPr>
          <a:xfrm>
            <a:off x="479425" y="836613"/>
            <a:ext cx="11233150" cy="56880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0" marL="4064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腓1:10 使你們能… 11 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並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靠著耶穌基督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結滿了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仁義的果子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…</a:t>
            </a:r>
            <a:endParaRPr/>
          </a:p>
          <a:p>
            <a:pPr indent="-406400" lvl="0" marL="406400" rtl="0" algn="l">
              <a:lnSpc>
                <a:spcPct val="115625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並結滿了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having been filled with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</a:t>
            </a:r>
            <a:r>
              <a:rPr b="1" lang="zh-TW">
                <a:solidFill>
                  <a:srgbClr val="002060"/>
                </a:solidFill>
                <a:latin typeface="DFKai-SB"/>
                <a:ea typeface="DFKai-SB"/>
                <a:cs typeface="DFKai-SB"/>
                <a:sym typeface="DFKai-SB"/>
              </a:rPr>
              <a:t>已被充滿了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中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[NAS] –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沒有”並”; 已完成的動作 (完成式分詞);</a:t>
            </a:r>
            <a:r>
              <a:rPr lang="zh-TW"/>
              <a:t>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1:9-10的限定短語; 實現1:9-10的祈禱的先決條件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6400" lvl="0" marL="4064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仁義的果子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fruits of righteousness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公義的果子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[KJV]</a:t>
            </a:r>
            <a:endParaRPr b="1" sz="28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6400" lvl="0" marL="4064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信徒在基督裡因信稱義, 在神眼中被看為公義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6400" lvl="0" marL="4064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結公義的果子是稱義發生果效: 住在基督裡, 透過基督在生活裏表現出公義的品質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成聖的功夫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6400" lvl="0" marL="4064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結滿果子: 沒有果子 → 有果子 → 充滿了果子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6400" lvl="0" marL="4064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沒有充滿了果子, 就沒有1:9-10的禱告的成就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6400" lvl="0" marL="4064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靠著耶穌基督 – 結果子的渠道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46"/>
          <p:cNvSpPr txBox="1"/>
          <p:nvPr>
            <p:ph type="title"/>
          </p:nvPr>
        </p:nvSpPr>
        <p:spPr>
          <a:xfrm>
            <a:off x="407988" y="260350"/>
            <a:ext cx="11304587" cy="6334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禱告最終的目的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6" name="Google Shape;376;p46"/>
          <p:cNvSpPr txBox="1"/>
          <p:nvPr>
            <p:ph idx="1" type="body"/>
          </p:nvPr>
        </p:nvSpPr>
        <p:spPr>
          <a:xfrm>
            <a:off x="407988" y="981075"/>
            <a:ext cx="11304587" cy="5073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腓1:11…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叫榮耀稱讚歸與　神</a:t>
            </a:r>
            <a:r>
              <a:rPr b="1" i="1" lang="zh-TW">
                <a:latin typeface="Times New Roman"/>
                <a:ea typeface="Times New Roman"/>
                <a:cs typeface="Times New Roman"/>
                <a:sym typeface="Times New Roman"/>
              </a:rPr>
              <a:t>。</a:t>
            </a:r>
            <a:endParaRPr b="1"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弗1:3 …父　神…曾賜給我們天上各樣屬靈的福氣．… 6 使他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榮耀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的恩典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得著稱讚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．…7 我們藉這愛子的血、得蒙救贖、過犯得以赦免、 …12 叫他的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榮耀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…可以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得著稱讚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。13  你們…受了所應許的聖靈為印記．14  …使他的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榮耀得著稱讚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。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叫榮耀稱讚歸與神 – 有知識, 有見識 , 有愛心, 結果子等不是為人, 是為叫神的榮耀得稱讚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響應: 弗1:6, 12, 14 父, 子和聖靈的工作都是為了神的榮耀得著稱讚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自始祖墜落之後, 神要恢復的境界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49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47"/>
          <p:cNvSpPr txBox="1"/>
          <p:nvPr>
            <p:ph type="title"/>
          </p:nvPr>
        </p:nvSpPr>
        <p:spPr>
          <a:xfrm>
            <a:off x="479425" y="274638"/>
            <a:ext cx="11161713" cy="63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榮耀稱讚歸與神的意思</a:t>
            </a:r>
            <a:endParaRPr/>
          </a:p>
        </p:txBody>
      </p:sp>
      <p:sp>
        <p:nvSpPr>
          <p:cNvPr id="382" name="Google Shape;382;p47"/>
          <p:cNvSpPr txBox="1"/>
          <p:nvPr>
            <p:ph idx="1" type="body"/>
          </p:nvPr>
        </p:nvSpPr>
        <p:spPr>
          <a:xfrm>
            <a:off x="479425" y="981075"/>
            <a:ext cx="11161713" cy="5038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榮耀 – 舊約希伯來文: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kabod (kaw-bode’)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重量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神的榮耀 – 神的所是 (本性, 屬性)與所作在神與人的同在中被啟示出來; 客觀/具體/真實的; 不根據人的意見/想像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稱讚 – 舊約希伯來文: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yadah (yaw-daw’)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對實際的成就的承認/表揚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榮耀稱讚歸與神 – 人 (受造) 對神的所是/所作有實質的體驗, 就記念, 承認神的所是/所作, 接納, 推薦神, 肯定神的屬性和道路; 神得到該得的承認, 尊重與接納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稱讚神是人的反應而不是人主動的行為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稱讚神不只是人付出:是神享受人的敬拜, 人享用神</a:t>
            </a:r>
            <a:endParaRPr b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48"/>
          <p:cNvSpPr txBox="1"/>
          <p:nvPr>
            <p:ph type="title"/>
          </p:nvPr>
        </p:nvSpPr>
        <p:spPr>
          <a:xfrm>
            <a:off x="6600825" y="333375"/>
            <a:ext cx="5256213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一個在聖靈裏禱告的典範</a:t>
            </a:r>
            <a:endParaRPr sz="3600"/>
          </a:p>
        </p:txBody>
      </p:sp>
      <p:sp>
        <p:nvSpPr>
          <p:cNvPr id="388" name="Google Shape;388;p48"/>
          <p:cNvSpPr txBox="1"/>
          <p:nvPr>
            <p:ph idx="1" type="body"/>
          </p:nvPr>
        </p:nvSpPr>
        <p:spPr>
          <a:xfrm>
            <a:off x="6151563" y="1125538"/>
            <a:ext cx="5632450" cy="5399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保羅的禱告: 在聖靈裏禱告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在聖靈裏禱告的必要; 在聖靈裏的意思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在聖靈裏禱告的特徵: 保羅的兩個禱告項目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有愛心+知識和見識 </a:t>
            </a:r>
            <a:r>
              <a:rPr b="1" i="1" lang="zh-TW">
                <a:solidFill>
                  <a:srgbClr val="006600"/>
                </a:solidFill>
                <a:latin typeface="DFKai-SB"/>
                <a:ea typeface="DFKai-SB"/>
                <a:cs typeface="DFKai-SB"/>
                <a:sym typeface="DFKai-SB"/>
              </a:rPr>
              <a:t>→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能分別是非; 作誠實無過的人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禱告成就的條件和目的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條件: 結滿了仁義的果子; 目的:叫榮耀稱讚歸與神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89" name="Google Shape;389;p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3525" y="96838"/>
            <a:ext cx="2519363" cy="3260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4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82888" y="1052513"/>
            <a:ext cx="3368675" cy="33670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4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50863" y="3465513"/>
            <a:ext cx="2736850" cy="33988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5"/>
          <p:cNvSpPr txBox="1"/>
          <p:nvPr>
            <p:ph type="title"/>
          </p:nvPr>
        </p:nvSpPr>
        <p:spPr>
          <a:xfrm>
            <a:off x="550863" y="333375"/>
            <a:ext cx="11017250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腓1:9-11, 一個在聖靈裏禱告的典範</a:t>
            </a:r>
            <a:endParaRPr sz="3600"/>
          </a:p>
        </p:txBody>
      </p:sp>
      <p:sp>
        <p:nvSpPr>
          <p:cNvPr id="250" name="Google Shape;250;p25"/>
          <p:cNvSpPr txBox="1"/>
          <p:nvPr>
            <p:ph idx="1" type="body"/>
          </p:nvPr>
        </p:nvSpPr>
        <p:spPr>
          <a:xfrm>
            <a:off x="407988" y="1125538"/>
            <a:ext cx="11160125" cy="3527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ctr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1:9a 保羅的禱告: 在聖靈裏禱告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ctr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在聖靈裏禱告的必要; 在聖靈裏的意思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ctr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72BFC5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72BFC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1:9-10 在聖靈裏禱告的特徵: 保羅的兩個禱告項目</a:t>
            </a:r>
            <a:endParaRPr b="1">
              <a:solidFill>
                <a:srgbClr val="72BFC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ctr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72BFC5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72BFC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1:11 禱告成就的條件和目的</a:t>
            </a:r>
            <a:endParaRPr b="1">
              <a:solidFill>
                <a:srgbClr val="72BFC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6"/>
          <p:cNvSpPr txBox="1"/>
          <p:nvPr>
            <p:ph type="title"/>
          </p:nvPr>
        </p:nvSpPr>
        <p:spPr>
          <a:xfrm>
            <a:off x="1981200" y="274638"/>
            <a:ext cx="82296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保羅的禱告: 在聖靈裏禱告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6" name="Google Shape;256;p26"/>
          <p:cNvSpPr txBox="1"/>
          <p:nvPr>
            <p:ph idx="1" type="body"/>
          </p:nvPr>
        </p:nvSpPr>
        <p:spPr>
          <a:xfrm>
            <a:off x="407988" y="1052513"/>
            <a:ext cx="11160125" cy="51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腓1:9 我所禱告的、就是要你們的愛心、在知識和各樣見識上、多而又多．  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7"/>
          <p:cNvSpPr txBox="1"/>
          <p:nvPr>
            <p:ph type="title"/>
          </p:nvPr>
        </p:nvSpPr>
        <p:spPr>
          <a:xfrm>
            <a:off x="550863" y="203200"/>
            <a:ext cx="11090275" cy="6334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保羅的禱告: 在聖靈裏禱告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2" name="Google Shape;262;p27"/>
          <p:cNvSpPr txBox="1"/>
          <p:nvPr>
            <p:ph idx="1" type="body"/>
          </p:nvPr>
        </p:nvSpPr>
        <p:spPr>
          <a:xfrm>
            <a:off x="479425" y="909638"/>
            <a:ext cx="11233150" cy="5472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腓1:9 我所禱告的、就是…</a:t>
            </a:r>
            <a:endParaRPr/>
          </a:p>
          <a:p>
            <a:pPr indent="-338138" lvl="0" marL="338138" rtl="0" algn="l">
              <a:lnSpc>
                <a:spcPct val="115625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保羅在神透過聖靈所賜的默示下寫腓立比書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保羅的禱告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聖靈引導人的靈, 人的靈順服聖靈的引導 → 人進入禱告 </a:t>
            </a:r>
            <a:endParaRPr/>
          </a:p>
          <a:p>
            <a:pPr indent="-338138" lvl="0" marL="338138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我所禱告的就是</a:t>
            </a:r>
            <a:r>
              <a:rPr b="1" lang="zh-TW" sz="2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zh-TW" sz="2800" u="sng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this I pray, that… </a:t>
            </a:r>
            <a:r>
              <a:rPr b="1" i="1" lang="zh-TW" u="sng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並且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我這樣禱告, 就是…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[KJV]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中譯省略了這個連接詞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承接1:3-8,甚至1-8 聖靈放在保羅心中的思想所帶出來的禱告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人在聖靈的引導</a:t>
            </a:r>
            <a:r>
              <a:rPr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下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進入禱告 = 聖靈裏的禱告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猶20 “在聖靈裡禱告”</a:t>
            </a:r>
            <a:endParaRPr/>
          </a:p>
          <a:p>
            <a:pPr indent="-338138" lvl="0" marL="338138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弗6:18” 靠著聖靈禱告”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8"/>
          <p:cNvSpPr txBox="1"/>
          <p:nvPr>
            <p:ph type="title"/>
          </p:nvPr>
        </p:nvSpPr>
        <p:spPr>
          <a:xfrm>
            <a:off x="490538" y="188913"/>
            <a:ext cx="11168062" cy="6969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在聖靈裏禱告的必要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8" name="Google Shape;268;p28"/>
          <p:cNvSpPr txBox="1"/>
          <p:nvPr>
            <p:ph idx="1" type="body"/>
          </p:nvPr>
        </p:nvSpPr>
        <p:spPr>
          <a:xfrm>
            <a:off x="500063" y="885825"/>
            <a:ext cx="11168062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36550" lvl="0" marL="33655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弗6:18 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靠著聖靈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、隨時多方禱告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祈求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33655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猶20 …你們卻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要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在至聖的真道上造就自己、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在聖靈裡禱告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336550" rtl="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在聖靈裏禱告是一個吩咐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33655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靠著聖靈祈求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zh-TW" sz="24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pray in the Spirit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在靈裏禱告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[KJV, NIV] –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命令語氣; 不是一個選擇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33655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隨時多方 – 所有的禱告都應該要在靈裏進行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33655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在聖靈裏禱告是重要的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33655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要在聖靈裏禱告 </a:t>
            </a:r>
            <a:r>
              <a:rPr b="1" i="1" lang="zh-TW" sz="24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 praying in the Holy Spirit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藉著在聖靈裏的禱告中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[NIV] 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在混亂的時代中活得有把握的一個現存的狀態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3350" lvl="0" marL="33655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3350" lvl="0" marL="33655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3350" lvl="0" marL="33655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9"/>
          <p:cNvSpPr txBox="1"/>
          <p:nvPr>
            <p:ph type="title"/>
          </p:nvPr>
        </p:nvSpPr>
        <p:spPr>
          <a:xfrm>
            <a:off x="838200" y="307975"/>
            <a:ext cx="10515600" cy="654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一些神的僕人對在聖靈裏禱告的勉勵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4" name="Google Shape;274;p29"/>
          <p:cNvSpPr txBox="1"/>
          <p:nvPr>
            <p:ph idx="1" type="body"/>
          </p:nvPr>
        </p:nvSpPr>
        <p:spPr>
          <a:xfrm>
            <a:off x="479425" y="1027113"/>
            <a:ext cx="11301413" cy="52054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0838" lvl="0" marL="3508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一顆願意在主面前檢討禱告生活的狀況的心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0838" lvl="0" marL="3508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lang="zh-TW" sz="2800">
                <a:latin typeface="Times New Roman"/>
                <a:ea typeface="Times New Roman"/>
                <a:cs typeface="Times New Roman"/>
                <a:sym typeface="Times New Roman"/>
              </a:rPr>
              <a:t>Charles Spurgeon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司布真</a:t>
            </a:r>
            <a:r>
              <a:rPr b="1" lang="zh-TW" sz="2800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猶20-21是一個試驗信徒的禱告的試金石, 察驗信徒的禱告是否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真實的禱告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. 這測試就是: 信徒的禱告是否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真的“在聖靈裏禱告”</a:t>
            </a:r>
            <a:endParaRPr b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0838" lvl="0" marL="3508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一顆願意追求認識, 進入並保持在聖靈裏禱告的心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0838" lvl="0" marL="3508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lang="zh-TW" sz="2800">
                <a:latin typeface="Times New Roman"/>
                <a:ea typeface="Times New Roman"/>
                <a:cs typeface="Times New Roman"/>
                <a:sym typeface="Times New Roman"/>
              </a:rPr>
              <a:t>William G Blaikie: 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真正的禱告是屬靈的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. 除非人的內心藉著聖靈而充滿屬天的</a:t>
            </a:r>
            <a:r>
              <a:rPr b="1" lang="zh-TW">
                <a:latin typeface="DFKai-SB"/>
                <a:ea typeface="DFKai-SB"/>
                <a:cs typeface="DFKai-SB"/>
                <a:sym typeface="DFKai-SB"/>
              </a:rPr>
              <a:t>嚮往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和抱負, 將我們的禱告從冰冷的形式轉變為內心感受到的真實</a:t>
            </a:r>
            <a:r>
              <a:rPr lang="zh-TW"/>
              <a:t> </a:t>
            </a:r>
            <a:r>
              <a:rPr b="1" lang="zh-TW" sz="2800">
                <a:latin typeface="Times New Roman"/>
                <a:ea typeface="Times New Roman"/>
                <a:cs typeface="Times New Roman"/>
                <a:sym typeface="Times New Roman"/>
              </a:rPr>
              <a:t>(heartfelt realities),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 它就不是真正的禱告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0838" lvl="0" marL="350838" rtl="0" algn="l">
              <a:lnSpc>
                <a:spcPct val="11875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47638" lvl="0" marL="350838" rtl="0" algn="l">
              <a:lnSpc>
                <a:spcPct val="11875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0"/>
          <p:cNvSpPr txBox="1"/>
          <p:nvPr>
            <p:ph type="title"/>
          </p:nvPr>
        </p:nvSpPr>
        <p:spPr>
          <a:xfrm>
            <a:off x="487363" y="134938"/>
            <a:ext cx="11231562" cy="70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在聖靈裏的意思 (1) 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0" name="Google Shape;280;p30"/>
          <p:cNvSpPr txBox="1"/>
          <p:nvPr>
            <p:ph idx="1" type="body"/>
          </p:nvPr>
        </p:nvSpPr>
        <p:spPr>
          <a:xfrm>
            <a:off x="401638" y="981075"/>
            <a:ext cx="11382375" cy="5527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弗6:18 靠著聖靈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the Spirit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在聖靈裡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[NIV] = en pneuma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靈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猶20 在聖靈裡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in the Holy Spirit [NIV] = en hagios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聖的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pneuma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靈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在裡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 in </a:t>
            </a:r>
            <a:r>
              <a:rPr b="1" i="1" lang="zh-TW" sz="24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en [Grk],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介詞, 有三個主要的意思 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在聖靈/靈裡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in (on, at, among) the Spirit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人要站穩位置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在聖靈的範疇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(sphere)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裏 – 在聖靈的同在與權力範圍內禱告: 被聖靈包圍, 影響, 滲透, 充滿, …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在與聖靈的連接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(in connection to)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裏 – 與聖靈同工同心: 同一的路綫, 為着同一的事項, 奉同一的名的禱告…</a:t>
            </a:r>
            <a:endParaRPr/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1"/>
          <p:cNvSpPr txBox="1"/>
          <p:nvPr>
            <p:ph type="title"/>
          </p:nvPr>
        </p:nvSpPr>
        <p:spPr>
          <a:xfrm>
            <a:off x="487363" y="260350"/>
            <a:ext cx="11231562" cy="70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在聖靈裏的意思 (2) 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6" name="Google Shape;286;p31"/>
          <p:cNvSpPr txBox="1"/>
          <p:nvPr>
            <p:ph idx="1" type="body"/>
          </p:nvPr>
        </p:nvSpPr>
        <p:spPr>
          <a:xfrm>
            <a:off x="487363" y="1058863"/>
            <a:ext cx="11231562" cy="5249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在聖靈裡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through (with) the Spirit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藉著聖靈 – 聖靈是成全禱告的管道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人無心禱告:聖靈感動, 提醒, 激勵, 翻轉…</a:t>
            </a:r>
            <a:endParaRPr/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人有心無力禱告: 聖靈加力 </a:t>
            </a:r>
            <a:endParaRPr/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在聖靈裡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by the Spirit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靠著聖靈 – 人承認自己的不足, 接受聖靈的加持 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人困惑 (不知為什麼和如何): 聖靈引導人, 給人方向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人無話可說: 聖靈替人禱告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ineVTI">
  <a:themeElements>
    <a:clrScheme name="Pine">
      <a:dk1>
        <a:srgbClr val="000000"/>
      </a:dk1>
      <a:lt1>
        <a:srgbClr val="FFFFFF"/>
      </a:lt1>
      <a:dk2>
        <a:srgbClr val="081B19"/>
      </a:dk2>
      <a:lt2>
        <a:srgbClr val="E2D4CA"/>
      </a:lt2>
      <a:accent1>
        <a:srgbClr val="415347"/>
      </a:accent1>
      <a:accent2>
        <a:srgbClr val="753E33"/>
      </a:accent2>
      <a:accent3>
        <a:srgbClr val="7B614F"/>
      </a:accent3>
      <a:accent4>
        <a:srgbClr val="827B6D"/>
      </a:accent4>
      <a:accent5>
        <a:srgbClr val="495255"/>
      </a:accent5>
      <a:accent6>
        <a:srgbClr val="2D5358"/>
      </a:accent6>
      <a:hlink>
        <a:srgbClr val="A8705D"/>
      </a:hlink>
      <a:folHlink>
        <a:srgbClr val="5B68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2018-07-27T21:13:16Z</dcterms:created>
  <dc:creator>z.boyang@outlook.com</dc:creator>
</cp:coreProperties>
</file>