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2" roundtripDataSignature="AMtx7mitG1556Q3cpqNUCGrrGx+AwI2q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4"/>
          <p:cNvSpPr txBox="1"/>
          <p:nvPr>
            <p:ph type="ctrTitle"/>
          </p:nvPr>
        </p:nvSpPr>
        <p:spPr>
          <a:xfrm>
            <a:off x="1838115" y="2851344"/>
            <a:ext cx="8490581" cy="17461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4"/>
          <p:cNvSpPr txBox="1"/>
          <p:nvPr>
            <p:ph idx="1" type="subTitle"/>
          </p:nvPr>
        </p:nvSpPr>
        <p:spPr>
          <a:xfrm>
            <a:off x="2767352" y="4846921"/>
            <a:ext cx="6632107" cy="951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cap="none">
                <a:solidFill>
                  <a:schemeClr val="lt2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4"/>
          <p:cNvSpPr/>
          <p:nvPr/>
        </p:nvSpPr>
        <p:spPr>
          <a:xfrm flipH="1" rot="-981105">
            <a:off x="5561167" y="1911565"/>
            <a:ext cx="1044472" cy="908544"/>
          </a:xfrm>
          <a:custGeom>
            <a:rect b="b" l="l" r="r" t="t"/>
            <a:pathLst>
              <a:path extrusionOk="0" h="3357396" w="3859699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rgbClr val="303E35">
              <a:alpha val="8196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6"/>
          <p:cNvSpPr txBox="1"/>
          <p:nvPr>
            <p:ph type="title"/>
          </p:nvPr>
        </p:nvSpPr>
        <p:spPr>
          <a:xfrm>
            <a:off x="838200" y="716213"/>
            <a:ext cx="10515600" cy="22122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76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76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76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7"/>
          <p:cNvSpPr txBox="1"/>
          <p:nvPr>
            <p:ph type="title"/>
          </p:nvPr>
        </p:nvSpPr>
        <p:spPr>
          <a:xfrm>
            <a:off x="839788" y="665633"/>
            <a:ext cx="10515600" cy="818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77"/>
          <p:cNvSpPr txBox="1"/>
          <p:nvPr>
            <p:ph idx="1" type="body"/>
          </p:nvPr>
        </p:nvSpPr>
        <p:spPr>
          <a:xfrm>
            <a:off x="836613" y="1806039"/>
            <a:ext cx="5157787" cy="5845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b="1" sz="1800" cap="none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8" name="Google Shape;98;p77"/>
          <p:cNvSpPr txBox="1"/>
          <p:nvPr>
            <p:ph idx="2" type="body"/>
          </p:nvPr>
        </p:nvSpPr>
        <p:spPr>
          <a:xfrm>
            <a:off x="839789" y="2390588"/>
            <a:ext cx="5157787" cy="3751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77"/>
          <p:cNvSpPr txBox="1"/>
          <p:nvPr>
            <p:ph idx="3" type="body"/>
          </p:nvPr>
        </p:nvSpPr>
        <p:spPr>
          <a:xfrm>
            <a:off x="6169026" y="1806042"/>
            <a:ext cx="5183188" cy="584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b="1" sz="1800" cap="none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0" name="Google Shape;100;p77"/>
          <p:cNvSpPr txBox="1"/>
          <p:nvPr>
            <p:ph idx="4" type="body"/>
          </p:nvPr>
        </p:nvSpPr>
        <p:spPr>
          <a:xfrm>
            <a:off x="6169026" y="2390588"/>
            <a:ext cx="5183188" cy="3751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01" name="Google Shape;101;p77"/>
          <p:cNvCxnSpPr/>
          <p:nvPr/>
        </p:nvCxnSpPr>
        <p:spPr>
          <a:xfrm>
            <a:off x="838200" y="1655523"/>
            <a:ext cx="105156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p77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77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77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ntent">
  <p:cSld name="Three Conten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8"/>
          <p:cNvSpPr txBox="1"/>
          <p:nvPr>
            <p:ph type="title"/>
          </p:nvPr>
        </p:nvSpPr>
        <p:spPr>
          <a:xfrm>
            <a:off x="839788" y="665633"/>
            <a:ext cx="10515600" cy="818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78"/>
          <p:cNvSpPr txBox="1"/>
          <p:nvPr>
            <p:ph idx="1" type="body"/>
          </p:nvPr>
        </p:nvSpPr>
        <p:spPr>
          <a:xfrm>
            <a:off x="836612" y="1806039"/>
            <a:ext cx="3200400" cy="5845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b="1" sz="1800" cap="none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8" name="Google Shape;108;p78"/>
          <p:cNvSpPr txBox="1"/>
          <p:nvPr>
            <p:ph idx="2" type="body"/>
          </p:nvPr>
        </p:nvSpPr>
        <p:spPr>
          <a:xfrm>
            <a:off x="839788" y="2390588"/>
            <a:ext cx="3200400" cy="3751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 sz="20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/>
            </a:lvl2pPr>
            <a:lvl3pPr indent="-3302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/>
            </a:lvl4pPr>
            <a:lvl5pPr indent="-29972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2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78"/>
          <p:cNvSpPr txBox="1"/>
          <p:nvPr>
            <p:ph idx="3" type="body"/>
          </p:nvPr>
        </p:nvSpPr>
        <p:spPr>
          <a:xfrm>
            <a:off x="4495800" y="1800577"/>
            <a:ext cx="3200400" cy="584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b="1" sz="1800" cap="none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78"/>
          <p:cNvSpPr txBox="1"/>
          <p:nvPr>
            <p:ph idx="4" type="body"/>
          </p:nvPr>
        </p:nvSpPr>
        <p:spPr>
          <a:xfrm>
            <a:off x="4495800" y="2385125"/>
            <a:ext cx="3200400" cy="3751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 sz="20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/>
            </a:lvl2pPr>
            <a:lvl3pPr indent="-3302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/>
            </a:lvl4pPr>
            <a:lvl5pPr indent="-29972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2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11" name="Google Shape;111;p78"/>
          <p:cNvCxnSpPr/>
          <p:nvPr/>
        </p:nvCxnSpPr>
        <p:spPr>
          <a:xfrm>
            <a:off x="838200" y="1655523"/>
            <a:ext cx="105156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" name="Google Shape;112;p78"/>
          <p:cNvSpPr txBox="1"/>
          <p:nvPr>
            <p:ph idx="5" type="body"/>
          </p:nvPr>
        </p:nvSpPr>
        <p:spPr>
          <a:xfrm>
            <a:off x="8151815" y="1802954"/>
            <a:ext cx="3200400" cy="584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b="1" sz="1800" cap="none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78"/>
          <p:cNvSpPr txBox="1"/>
          <p:nvPr>
            <p:ph idx="6" type="body"/>
          </p:nvPr>
        </p:nvSpPr>
        <p:spPr>
          <a:xfrm>
            <a:off x="8151815" y="2387502"/>
            <a:ext cx="3200400" cy="3751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 sz="20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/>
            </a:lvl2pPr>
            <a:lvl3pPr indent="-3302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/>
            </a:lvl4pPr>
            <a:lvl5pPr indent="-29972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2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78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78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78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">
  <p:cSld name="Summar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79"/>
          <p:cNvSpPr txBox="1"/>
          <p:nvPr>
            <p:ph type="title"/>
          </p:nvPr>
        </p:nvSpPr>
        <p:spPr>
          <a:xfrm>
            <a:off x="647703" y="1375939"/>
            <a:ext cx="5448300" cy="1240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79"/>
          <p:cNvSpPr txBox="1"/>
          <p:nvPr>
            <p:ph idx="1" type="body"/>
          </p:nvPr>
        </p:nvSpPr>
        <p:spPr>
          <a:xfrm>
            <a:off x="635001" y="2688123"/>
            <a:ext cx="5115675" cy="3507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79"/>
          <p:cNvSpPr/>
          <p:nvPr>
            <p:ph idx="2" type="pic"/>
          </p:nvPr>
        </p:nvSpPr>
        <p:spPr>
          <a:xfrm>
            <a:off x="6748272" y="658368"/>
            <a:ext cx="4809744" cy="260604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122" name="Google Shape;122;p79"/>
          <p:cNvSpPr/>
          <p:nvPr>
            <p:ph idx="3" type="pic"/>
          </p:nvPr>
        </p:nvSpPr>
        <p:spPr>
          <a:xfrm>
            <a:off x="6748272" y="3584448"/>
            <a:ext cx="4809744" cy="260604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123" name="Google Shape;123;p79"/>
          <p:cNvSpPr/>
          <p:nvPr/>
        </p:nvSpPr>
        <p:spPr>
          <a:xfrm flipH="1">
            <a:off x="825809" y="632198"/>
            <a:ext cx="1044472" cy="908544"/>
          </a:xfrm>
          <a:custGeom>
            <a:rect b="b" l="l" r="r" t="t"/>
            <a:pathLst>
              <a:path extrusionOk="0" h="3357396" w="3859699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rgbClr val="303E35">
              <a:alpha val="8196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9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79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79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80"/>
          <p:cNvSpPr txBox="1"/>
          <p:nvPr>
            <p:ph type="title"/>
          </p:nvPr>
        </p:nvSpPr>
        <p:spPr>
          <a:xfrm>
            <a:off x="485777" y="647704"/>
            <a:ext cx="3680395" cy="1403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80"/>
          <p:cNvSpPr txBox="1"/>
          <p:nvPr>
            <p:ph idx="1" type="body"/>
          </p:nvPr>
        </p:nvSpPr>
        <p:spPr>
          <a:xfrm>
            <a:off x="647703" y="2683108"/>
            <a:ext cx="3364359" cy="3673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80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80"/>
          <p:cNvSpPr/>
          <p:nvPr>
            <p:ph idx="2" type="pic"/>
          </p:nvPr>
        </p:nvSpPr>
        <p:spPr>
          <a:xfrm>
            <a:off x="4575048" y="0"/>
            <a:ext cx="7616952" cy="685800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133" name="Google Shape;133;p80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80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cxnSp>
        <p:nvCxnSpPr>
          <p:cNvPr id="135" name="Google Shape;135;p80"/>
          <p:cNvCxnSpPr/>
          <p:nvPr/>
        </p:nvCxnSpPr>
        <p:spPr>
          <a:xfrm>
            <a:off x="1152100" y="2302005"/>
            <a:ext cx="2253019" cy="0"/>
          </a:xfrm>
          <a:prstGeom prst="straightConnector1">
            <a:avLst/>
          </a:prstGeom>
          <a:noFill/>
          <a:ln cap="flat" cmpd="sng" w="19050">
            <a:solidFill>
              <a:srgbClr val="303E35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1"/>
          <p:cNvSpPr txBox="1"/>
          <p:nvPr>
            <p:ph type="title"/>
          </p:nvPr>
        </p:nvSpPr>
        <p:spPr>
          <a:xfrm>
            <a:off x="831851" y="1709738"/>
            <a:ext cx="10515600" cy="31171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81"/>
          <p:cNvSpPr txBox="1"/>
          <p:nvPr>
            <p:ph idx="1" type="body"/>
          </p:nvPr>
        </p:nvSpPr>
        <p:spPr>
          <a:xfrm>
            <a:off x="831851" y="4826924"/>
            <a:ext cx="10515600" cy="12627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8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2"/>
          <p:cNvSpPr txBox="1"/>
          <p:nvPr>
            <p:ph idx="1" type="body"/>
          </p:nvPr>
        </p:nvSpPr>
        <p:spPr>
          <a:xfrm>
            <a:off x="838200" y="1811760"/>
            <a:ext cx="5181600" cy="43652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82"/>
          <p:cNvSpPr txBox="1"/>
          <p:nvPr>
            <p:ph idx="2" type="body"/>
          </p:nvPr>
        </p:nvSpPr>
        <p:spPr>
          <a:xfrm>
            <a:off x="6172200" y="1811760"/>
            <a:ext cx="5181600" cy="43652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82"/>
          <p:cNvSpPr txBox="1"/>
          <p:nvPr>
            <p:ph type="title"/>
          </p:nvPr>
        </p:nvSpPr>
        <p:spPr>
          <a:xfrm>
            <a:off x="838200" y="662427"/>
            <a:ext cx="10515600" cy="819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43" name="Google Shape;143;p82"/>
          <p:cNvCxnSpPr/>
          <p:nvPr/>
        </p:nvCxnSpPr>
        <p:spPr>
          <a:xfrm>
            <a:off x="838200" y="1655523"/>
            <a:ext cx="105156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3"/>
          <p:cNvSpPr txBox="1"/>
          <p:nvPr>
            <p:ph type="title"/>
          </p:nvPr>
        </p:nvSpPr>
        <p:spPr>
          <a:xfrm>
            <a:off x="839788" y="647698"/>
            <a:ext cx="4061821" cy="15585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83"/>
          <p:cNvSpPr txBox="1"/>
          <p:nvPr>
            <p:ph idx="1" type="body"/>
          </p:nvPr>
        </p:nvSpPr>
        <p:spPr>
          <a:xfrm>
            <a:off x="5183188" y="647703"/>
            <a:ext cx="6172200" cy="521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60"/>
              <a:buChar char="•"/>
              <a:defRPr sz="32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/>
            </a:lvl2pPr>
            <a:lvl3pPr indent="-3810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400"/>
              <a:buChar char="•"/>
              <a:defRPr sz="24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/>
            </a:lvl4pPr>
            <a:lvl5pPr indent="-3302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7" name="Google Shape;147;p83"/>
          <p:cNvSpPr txBox="1"/>
          <p:nvPr>
            <p:ph idx="2" type="body"/>
          </p:nvPr>
        </p:nvSpPr>
        <p:spPr>
          <a:xfrm>
            <a:off x="839788" y="2206256"/>
            <a:ext cx="4061821" cy="3662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84"/>
          <p:cNvSpPr/>
          <p:nvPr>
            <p:ph idx="2" type="pic"/>
          </p:nvPr>
        </p:nvSpPr>
        <p:spPr>
          <a:xfrm>
            <a:off x="5183188" y="867985"/>
            <a:ext cx="6172200" cy="4993066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8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7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67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61" name="Google Shape;161;p67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67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67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68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7" name="Google Shape;167;p68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68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68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5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85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73" name="Google Shape;173;p85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85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85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86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79" name="Google Shape;179;p86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80" name="Google Shape;180;p86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86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86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87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86" name="Google Shape;186;p87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87" name="Google Shape;187;p87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88" name="Google Shape;188;p87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89" name="Google Shape;189;p87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87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87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88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88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88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9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89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89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0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90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204" name="Google Shape;204;p90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205" name="Google Shape;205;p90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90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90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1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91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Google Shape;211;p91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212" name="Google Shape;212;p91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91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91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92"/>
          <p:cNvSpPr txBox="1"/>
          <p:nvPr>
            <p:ph idx="1" type="body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18" name="Google Shape;218;p92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92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92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3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93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4" name="Google Shape;224;p93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93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93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69"/>
          <p:cNvSpPr/>
          <p:nvPr/>
        </p:nvSpPr>
        <p:spPr>
          <a:xfrm>
            <a:off x="1777" y="0"/>
            <a:ext cx="4386195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69"/>
          <p:cNvSpPr txBox="1"/>
          <p:nvPr>
            <p:ph type="ctrTitle"/>
          </p:nvPr>
        </p:nvSpPr>
        <p:spPr>
          <a:xfrm>
            <a:off x="684363" y="428903"/>
            <a:ext cx="3071005" cy="305139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9"/>
          <p:cNvSpPr txBox="1"/>
          <p:nvPr>
            <p:ph idx="1" type="subTitle"/>
          </p:nvPr>
        </p:nvSpPr>
        <p:spPr>
          <a:xfrm>
            <a:off x="744878" y="5116533"/>
            <a:ext cx="2948684" cy="95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cap="none">
                <a:solidFill>
                  <a:schemeClr val="lt2"/>
                </a:solidFill>
              </a:defRPr>
            </a:lvl1pPr>
            <a:lvl2pPr lvl="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lvl="2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lvl="3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lvl="4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69"/>
          <p:cNvSpPr/>
          <p:nvPr/>
        </p:nvSpPr>
        <p:spPr>
          <a:xfrm flipH="1" rot="-8052435">
            <a:off x="1747479" y="3853642"/>
            <a:ext cx="1044472" cy="908544"/>
          </a:xfrm>
          <a:custGeom>
            <a:rect b="b" l="l" r="r" t="t"/>
            <a:pathLst>
              <a:path extrusionOk="0" h="3357396" w="3859699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rgbClr val="303E35">
              <a:alpha val="8196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9"/>
          <p:cNvSpPr/>
          <p:nvPr>
            <p:ph idx="2" type="pic"/>
          </p:nvPr>
        </p:nvSpPr>
        <p:spPr>
          <a:xfrm>
            <a:off x="4383024" y="0"/>
            <a:ext cx="7808976" cy="685800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</p:spTree>
  </p:cSld>
  <p:clrMapOvr>
    <a:masterClrMapping/>
  </p:clrMapOvr>
  <p:extLst>
    <p:ext uri="{DCECCB84-F9BA-43D5-87BE-67443E8EF086}">
      <p15:sldGuideLst>
        <p15:guide id="1" pos="2760">
          <p15:clr>
            <a:srgbClr val="FBAE40"/>
          </p15:clr>
        </p15:guide>
        <p15:guide id="2" pos="39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0"/>
          <p:cNvSpPr txBox="1"/>
          <p:nvPr>
            <p:ph type="title"/>
          </p:nvPr>
        </p:nvSpPr>
        <p:spPr>
          <a:xfrm>
            <a:off x="647700" y="647701"/>
            <a:ext cx="3483421" cy="28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0" name="Google Shape;30;p70"/>
          <p:cNvCxnSpPr/>
          <p:nvPr/>
        </p:nvCxnSpPr>
        <p:spPr>
          <a:xfrm>
            <a:off x="4572000" y="1344305"/>
            <a:ext cx="0" cy="1610436"/>
          </a:xfrm>
          <a:prstGeom prst="straightConnector1">
            <a:avLst/>
          </a:prstGeom>
          <a:noFill/>
          <a:ln cap="flat" cmpd="sng" w="19050">
            <a:solidFill>
              <a:srgbClr val="303E35">
                <a:alpha val="74901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" name="Google Shape;31;p70"/>
          <p:cNvSpPr txBox="1"/>
          <p:nvPr>
            <p:ph idx="1" type="body"/>
          </p:nvPr>
        </p:nvSpPr>
        <p:spPr>
          <a:xfrm>
            <a:off x="5117911" y="647700"/>
            <a:ext cx="6401231" cy="29826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0"/>
          <p:cNvSpPr/>
          <p:nvPr>
            <p:ph idx="2" type="pic"/>
          </p:nvPr>
        </p:nvSpPr>
        <p:spPr>
          <a:xfrm>
            <a:off x="667512" y="4142232"/>
            <a:ext cx="2606040" cy="2075688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33" name="Google Shape;33;p70"/>
          <p:cNvSpPr/>
          <p:nvPr>
            <p:ph idx="3" type="pic"/>
          </p:nvPr>
        </p:nvSpPr>
        <p:spPr>
          <a:xfrm>
            <a:off x="3416041" y="4142232"/>
            <a:ext cx="2606040" cy="2075688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34" name="Google Shape;34;p70"/>
          <p:cNvSpPr/>
          <p:nvPr>
            <p:ph idx="4" type="pic"/>
          </p:nvPr>
        </p:nvSpPr>
        <p:spPr>
          <a:xfrm>
            <a:off x="6164571" y="4142232"/>
            <a:ext cx="2606040" cy="2075688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35" name="Google Shape;35;p70"/>
          <p:cNvSpPr/>
          <p:nvPr>
            <p:ph idx="5" type="pic"/>
          </p:nvPr>
        </p:nvSpPr>
        <p:spPr>
          <a:xfrm>
            <a:off x="8913100" y="4142232"/>
            <a:ext cx="2606040" cy="2075688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36" name="Google Shape;36;p70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0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0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ction">
  <p:cSld name="Introduc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71"/>
          <p:cNvSpPr txBox="1"/>
          <p:nvPr>
            <p:ph type="title"/>
          </p:nvPr>
        </p:nvSpPr>
        <p:spPr>
          <a:xfrm>
            <a:off x="845164" y="1034474"/>
            <a:ext cx="10515600" cy="899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1"/>
          <p:cNvSpPr txBox="1"/>
          <p:nvPr>
            <p:ph idx="1" type="body"/>
          </p:nvPr>
        </p:nvSpPr>
        <p:spPr>
          <a:xfrm>
            <a:off x="839071" y="1900966"/>
            <a:ext cx="10292340" cy="195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  <a:defRPr/>
            </a:lvl1pPr>
            <a:lvl2pPr indent="-228600" lvl="1" marL="91440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/>
            </a:lvl2pPr>
            <a:lvl3pPr indent="-228600" lvl="2" marL="137160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3pPr>
            <a:lvl4pPr indent="-228600" lvl="3" marL="182880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/>
            </a:lvl4pPr>
            <a:lvl5pPr indent="-228600" lvl="4" marL="228600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1"/>
          <p:cNvSpPr/>
          <p:nvPr>
            <p:ph idx="2" type="pic"/>
          </p:nvPr>
        </p:nvSpPr>
        <p:spPr>
          <a:xfrm>
            <a:off x="0" y="4160520"/>
            <a:ext cx="4067175" cy="269748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44" name="Google Shape;44;p71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1"/>
          <p:cNvSpPr/>
          <p:nvPr>
            <p:ph idx="3" type="pic"/>
          </p:nvPr>
        </p:nvSpPr>
        <p:spPr>
          <a:xfrm>
            <a:off x="4059936" y="4160520"/>
            <a:ext cx="4133088" cy="269748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46" name="Google Shape;46;p71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1"/>
          <p:cNvSpPr/>
          <p:nvPr>
            <p:ph idx="4" type="pic"/>
          </p:nvPr>
        </p:nvSpPr>
        <p:spPr>
          <a:xfrm>
            <a:off x="8193024" y="4160520"/>
            <a:ext cx="4005072" cy="269748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cxnSp>
        <p:nvCxnSpPr>
          <p:cNvPr id="48" name="Google Shape;48;p71"/>
          <p:cNvCxnSpPr/>
          <p:nvPr/>
        </p:nvCxnSpPr>
        <p:spPr>
          <a:xfrm>
            <a:off x="3950899" y="1555564"/>
            <a:ext cx="4290204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74901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" name="Google Shape;49;p71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break">
  <p:cSld name="Section brea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2"/>
          <p:cNvSpPr txBox="1"/>
          <p:nvPr>
            <p:ph type="ctrTitle"/>
          </p:nvPr>
        </p:nvSpPr>
        <p:spPr>
          <a:xfrm>
            <a:off x="647703" y="5059256"/>
            <a:ext cx="6874327" cy="120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2"/>
          <p:cNvSpPr txBox="1"/>
          <p:nvPr>
            <p:ph idx="1" type="subTitle"/>
          </p:nvPr>
        </p:nvSpPr>
        <p:spPr>
          <a:xfrm>
            <a:off x="8098972" y="5056632"/>
            <a:ext cx="3392445" cy="12070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  <a:defRPr/>
            </a:lvl1pPr>
            <a:lvl2pPr lvl="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lvl="2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lvl="3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lvl="4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54" name="Google Shape;54;p72"/>
          <p:cNvCxnSpPr/>
          <p:nvPr/>
        </p:nvCxnSpPr>
        <p:spPr>
          <a:xfrm>
            <a:off x="7810499" y="5187446"/>
            <a:ext cx="0" cy="875607"/>
          </a:xfrm>
          <a:prstGeom prst="straightConnector1">
            <a:avLst/>
          </a:prstGeom>
          <a:noFill/>
          <a:ln cap="flat" cmpd="sng" w="15875">
            <a:solidFill>
              <a:srgbClr val="303E35">
                <a:alpha val="8196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5" name="Google Shape;55;p72"/>
          <p:cNvSpPr/>
          <p:nvPr>
            <p:ph idx="2" type="pic"/>
          </p:nvPr>
        </p:nvSpPr>
        <p:spPr>
          <a:xfrm>
            <a:off x="1524" y="0"/>
            <a:ext cx="12188952" cy="4562856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3"/>
          <p:cNvSpPr txBox="1"/>
          <p:nvPr>
            <p:ph type="title"/>
          </p:nvPr>
        </p:nvSpPr>
        <p:spPr>
          <a:xfrm>
            <a:off x="838200" y="662427"/>
            <a:ext cx="10515600" cy="819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3"/>
          <p:cNvSpPr txBox="1"/>
          <p:nvPr>
            <p:ph idx="1" type="body"/>
          </p:nvPr>
        </p:nvSpPr>
        <p:spPr>
          <a:xfrm>
            <a:off x="838200" y="2438403"/>
            <a:ext cx="10515600" cy="35452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59" name="Google Shape;59;p73"/>
          <p:cNvCxnSpPr/>
          <p:nvPr/>
        </p:nvCxnSpPr>
        <p:spPr>
          <a:xfrm>
            <a:off x="838200" y="1655523"/>
            <a:ext cx="105156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" name="Google Shape;60;p73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3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3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4"/>
          <p:cNvSpPr txBox="1"/>
          <p:nvPr>
            <p:ph type="ctrTitle"/>
          </p:nvPr>
        </p:nvSpPr>
        <p:spPr>
          <a:xfrm>
            <a:off x="653733" y="1679441"/>
            <a:ext cx="10890565" cy="589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4"/>
          <p:cNvSpPr txBox="1"/>
          <p:nvPr>
            <p:ph idx="1" type="subTitle"/>
          </p:nvPr>
        </p:nvSpPr>
        <p:spPr>
          <a:xfrm>
            <a:off x="2163729" y="2273661"/>
            <a:ext cx="7910623" cy="44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  <a:defRPr/>
            </a:lvl1pPr>
            <a:lvl2pPr lvl="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lvl="2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lvl="3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lvl="4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74"/>
          <p:cNvSpPr/>
          <p:nvPr/>
        </p:nvSpPr>
        <p:spPr>
          <a:xfrm flipH="1">
            <a:off x="5507004" y="632198"/>
            <a:ext cx="1044472" cy="908544"/>
          </a:xfrm>
          <a:custGeom>
            <a:rect b="b" l="l" r="r" t="t"/>
            <a:pathLst>
              <a:path extrusionOk="0" h="3357396" w="3859699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rgbClr val="303E35">
              <a:alpha val="8196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4"/>
          <p:cNvSpPr/>
          <p:nvPr>
            <p:ph idx="2" type="pic"/>
          </p:nvPr>
        </p:nvSpPr>
        <p:spPr>
          <a:xfrm>
            <a:off x="658368" y="3063240"/>
            <a:ext cx="5321808" cy="315468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68" name="Google Shape;68;p74"/>
          <p:cNvSpPr/>
          <p:nvPr>
            <p:ph idx="3" type="pic"/>
          </p:nvPr>
        </p:nvSpPr>
        <p:spPr>
          <a:xfrm>
            <a:off x="6217920" y="3063240"/>
            <a:ext cx="5321808" cy="3154680"/>
          </a:xfrm>
          <a:prstGeom prst="rect">
            <a:avLst/>
          </a:prstGeom>
          <a:solidFill>
            <a:srgbClr val="3CD2C3"/>
          </a:solidFill>
          <a:ln>
            <a:noFill/>
          </a:ln>
        </p:spPr>
      </p:sp>
      <p:sp>
        <p:nvSpPr>
          <p:cNvPr id="69" name="Google Shape;69;p74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4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4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5"/>
          <p:cNvSpPr txBox="1"/>
          <p:nvPr>
            <p:ph type="title"/>
          </p:nvPr>
        </p:nvSpPr>
        <p:spPr>
          <a:xfrm>
            <a:off x="838200" y="662427"/>
            <a:ext cx="10515600" cy="819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75"/>
          <p:cNvCxnSpPr/>
          <p:nvPr/>
        </p:nvCxnSpPr>
        <p:spPr>
          <a:xfrm>
            <a:off x="838200" y="1655523"/>
            <a:ext cx="105156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" name="Google Shape;75;p75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5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9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75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sz="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78" name="Google Shape;78;p75"/>
          <p:cNvSpPr/>
          <p:nvPr>
            <p:ph idx="2" type="pic"/>
          </p:nvPr>
        </p:nvSpPr>
        <p:spPr>
          <a:xfrm>
            <a:off x="823811" y="2266497"/>
            <a:ext cx="2441448" cy="1682496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75"/>
          <p:cNvSpPr/>
          <p:nvPr>
            <p:ph idx="3" type="pic"/>
          </p:nvPr>
        </p:nvSpPr>
        <p:spPr>
          <a:xfrm>
            <a:off x="3509664" y="2276021"/>
            <a:ext cx="2441448" cy="1682496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75"/>
          <p:cNvSpPr/>
          <p:nvPr>
            <p:ph idx="4" type="pic"/>
          </p:nvPr>
        </p:nvSpPr>
        <p:spPr>
          <a:xfrm>
            <a:off x="6206095" y="2260823"/>
            <a:ext cx="2441448" cy="1682496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75"/>
          <p:cNvSpPr/>
          <p:nvPr>
            <p:ph idx="5" type="pic"/>
          </p:nvPr>
        </p:nvSpPr>
        <p:spPr>
          <a:xfrm>
            <a:off x="8907217" y="2266497"/>
            <a:ext cx="2441448" cy="1682496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75"/>
          <p:cNvSpPr txBox="1"/>
          <p:nvPr>
            <p:ph idx="1" type="body"/>
          </p:nvPr>
        </p:nvSpPr>
        <p:spPr>
          <a:xfrm>
            <a:off x="838200" y="4085532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75"/>
          <p:cNvSpPr txBox="1"/>
          <p:nvPr>
            <p:ph idx="6" type="body"/>
          </p:nvPr>
        </p:nvSpPr>
        <p:spPr>
          <a:xfrm>
            <a:off x="838199" y="4469611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  <a:defRPr b="0" sz="19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75"/>
          <p:cNvSpPr txBox="1"/>
          <p:nvPr>
            <p:ph idx="7" type="body"/>
          </p:nvPr>
        </p:nvSpPr>
        <p:spPr>
          <a:xfrm>
            <a:off x="3524055" y="4095056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75"/>
          <p:cNvSpPr txBox="1"/>
          <p:nvPr>
            <p:ph idx="8" type="body"/>
          </p:nvPr>
        </p:nvSpPr>
        <p:spPr>
          <a:xfrm>
            <a:off x="3524053" y="4479135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  <a:defRPr b="0" sz="19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75"/>
          <p:cNvSpPr txBox="1"/>
          <p:nvPr>
            <p:ph idx="9" type="body"/>
          </p:nvPr>
        </p:nvSpPr>
        <p:spPr>
          <a:xfrm>
            <a:off x="6223595" y="4088244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75"/>
          <p:cNvSpPr txBox="1"/>
          <p:nvPr>
            <p:ph idx="13" type="body"/>
          </p:nvPr>
        </p:nvSpPr>
        <p:spPr>
          <a:xfrm>
            <a:off x="6223595" y="4472323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  <a:defRPr b="0" sz="19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75"/>
          <p:cNvSpPr txBox="1"/>
          <p:nvPr>
            <p:ph idx="14" type="body"/>
          </p:nvPr>
        </p:nvSpPr>
        <p:spPr>
          <a:xfrm>
            <a:off x="8921607" y="4085532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75"/>
          <p:cNvSpPr txBox="1"/>
          <p:nvPr>
            <p:ph idx="15" type="body"/>
          </p:nvPr>
        </p:nvSpPr>
        <p:spPr>
          <a:xfrm>
            <a:off x="8921605" y="4469611"/>
            <a:ext cx="2441448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  <a:defRPr b="0" sz="19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4pPr>
            <a:lvl5pPr indent="-32003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9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3"/>
          <p:cNvSpPr txBox="1"/>
          <p:nvPr>
            <p:ph type="title"/>
          </p:nvPr>
        </p:nvSpPr>
        <p:spPr>
          <a:xfrm>
            <a:off x="838200" y="662427"/>
            <a:ext cx="10515600" cy="819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3"/>
          <p:cNvSpPr txBox="1"/>
          <p:nvPr>
            <p:ph idx="1" type="body"/>
          </p:nvPr>
        </p:nvSpPr>
        <p:spPr>
          <a:xfrm>
            <a:off x="838200" y="1661459"/>
            <a:ext cx="10515600" cy="4340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0" i="1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9879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80"/>
              <a:buFont typeface="Arial"/>
              <a:buChar char="•"/>
              <a:defRPr b="0" i="0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3"/>
          <p:cNvSpPr txBox="1"/>
          <p:nvPr>
            <p:ph idx="10" type="dt"/>
          </p:nvPr>
        </p:nvSpPr>
        <p:spPr>
          <a:xfrm>
            <a:off x="258792" y="6356354"/>
            <a:ext cx="33226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3"/>
          <p:cNvSpPr txBox="1"/>
          <p:nvPr>
            <p:ph idx="11" type="ftr"/>
          </p:nvPr>
        </p:nvSpPr>
        <p:spPr>
          <a:xfrm>
            <a:off x="3581401" y="6356354"/>
            <a:ext cx="5029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63"/>
          <p:cNvSpPr txBox="1"/>
          <p:nvPr>
            <p:ph idx="12" type="sldNum"/>
          </p:nvPr>
        </p:nvSpPr>
        <p:spPr>
          <a:xfrm>
            <a:off x="10518476" y="6356354"/>
            <a:ext cx="14147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552">
          <p15:clr>
            <a:srgbClr val="F26B43"/>
          </p15:clr>
        </p15:guide>
        <p15:guide id="3" pos="528">
          <p15:clr>
            <a:srgbClr val="F26B43"/>
          </p15:clr>
        </p15:guide>
        <p15:guide id="4" orient="horz" pos="3912">
          <p15:clr>
            <a:srgbClr val="F26B43"/>
          </p15:clr>
        </p15:guide>
        <p15:guide id="5" orient="horz" pos="408">
          <p15:clr>
            <a:srgbClr val="F26B43"/>
          </p15:clr>
        </p15:guide>
        <p15:guide id="6" pos="7152">
          <p15:clr>
            <a:srgbClr val="F26B43"/>
          </p15:clr>
        </p15:guide>
        <p15:guide id="7" pos="2880">
          <p15:clr>
            <a:srgbClr val="F26B43"/>
          </p15:clr>
        </p15:guide>
        <p15:guide id="8" pos="4248">
          <p15:clr>
            <a:srgbClr val="F26B43"/>
          </p15:clr>
        </p15:guide>
        <p15:guide id="9" orient="horz" pos="600">
          <p15:clr>
            <a:srgbClr val="F26B43"/>
          </p15:clr>
        </p15:guide>
        <p15:guide id="10" orient="horz" pos="3792">
          <p15:clr>
            <a:srgbClr val="F26B43"/>
          </p15:clr>
        </p15:guide>
        <p15:guide id="11" pos="7272">
          <p15:clr>
            <a:srgbClr val="F26B43"/>
          </p15:clr>
        </p15:guide>
        <p15:guide id="12" pos="408">
          <p15:clr>
            <a:srgbClr val="F26B43"/>
          </p15:clr>
        </p15:guide>
        <p15:guide id="13" pos="4920">
          <p15:clr>
            <a:srgbClr val="F26B43"/>
          </p15:clr>
        </p15:guide>
        <p15:guide id="14" pos="220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p66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66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p66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66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3.jpg"/><Relationship Id="rId6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/>
          <p:nvPr>
            <p:ph type="ctrTitle"/>
          </p:nvPr>
        </p:nvSpPr>
        <p:spPr>
          <a:xfrm>
            <a:off x="6959600" y="836613"/>
            <a:ext cx="4681538" cy="2808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一個在聖靈裏禱告的典範</a:t>
            </a:r>
            <a:br>
              <a:rPr b="1" lang="zh-TW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(腓1:9-11)</a:t>
            </a:r>
            <a:endParaRPr/>
          </a:p>
        </p:txBody>
      </p:sp>
      <p:sp>
        <p:nvSpPr>
          <p:cNvPr id="232" name="Google Shape;232;p23"/>
          <p:cNvSpPr txBox="1"/>
          <p:nvPr>
            <p:ph idx="1" type="subTitle"/>
          </p:nvPr>
        </p:nvSpPr>
        <p:spPr>
          <a:xfrm>
            <a:off x="7391400" y="4508500"/>
            <a:ext cx="4249738" cy="158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600"/>
              <a:buFont typeface="Times New Roman"/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北卡三角區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600"/>
              <a:buFont typeface="Times New Roman"/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華人基督徒團契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200"/>
              <a:buFont typeface="Times New Roman"/>
              <a:buNone/>
            </a:pPr>
            <a:r>
              <a:rPr b="1" lang="zh-TW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2024-10-27</a:t>
            </a:r>
            <a:endParaRPr b="1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23"/>
          <p:cNvSpPr/>
          <p:nvPr/>
        </p:nvSpPr>
        <p:spPr>
          <a:xfrm>
            <a:off x="334963" y="3500438"/>
            <a:ext cx="4799012" cy="592137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40013" y="3300413"/>
            <a:ext cx="4819650" cy="394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11450" y="-6350"/>
            <a:ext cx="4289425" cy="408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812800" y="836613"/>
            <a:ext cx="4029075" cy="3757612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3"/>
          <p:cNvSpPr/>
          <p:nvPr/>
        </p:nvSpPr>
        <p:spPr>
          <a:xfrm>
            <a:off x="6456363" y="0"/>
            <a:ext cx="576262" cy="4092575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3"/>
          <p:cNvSpPr/>
          <p:nvPr/>
        </p:nvSpPr>
        <p:spPr>
          <a:xfrm>
            <a:off x="6937375" y="3213100"/>
            <a:ext cx="887413" cy="863600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2"/>
          <p:cNvSpPr txBox="1"/>
          <p:nvPr>
            <p:ph type="title"/>
          </p:nvPr>
        </p:nvSpPr>
        <p:spPr>
          <a:xfrm>
            <a:off x="487363" y="319088"/>
            <a:ext cx="11231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一些神的僕人對在聖靈裏禱告的詮釋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Google Shape;292;p32"/>
          <p:cNvSpPr txBox="1"/>
          <p:nvPr>
            <p:ph idx="1" type="body"/>
          </p:nvPr>
        </p:nvSpPr>
        <p:spPr>
          <a:xfrm>
            <a:off x="487363" y="1058863"/>
            <a:ext cx="11231562" cy="539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John Piper: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在聖靈裏禱告的意思就是我們的祈禱是被聖靈所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感動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和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引導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的.  也就是說, 我們被聖靈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提示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去禱告: 他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喚醒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我們, 他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推動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我們.  我們所祈求的內容是由聖靈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塑造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和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決定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的.  所以, 是他的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能力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去承載 </a:t>
            </a: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(carry)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著禱告, 是他的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帶領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去引導著禱告的.</a:t>
            </a:r>
            <a:endParaRPr/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Charles Spurgeon: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主啊, 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教導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我們禱告. 把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思想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放在我們的腦海裡, 把禱告的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意願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放在我們的心裡, 把禱告的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話語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放在我們的嘴裡, 讓我們可以在聖靈裡而不是在肉體裡禱告.</a:t>
            </a:r>
            <a:endParaRPr/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在肉體 (情慾) 裏禱告 – 只為滿足人的自私的慾望和野心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3"/>
          <p:cNvSpPr txBox="1"/>
          <p:nvPr>
            <p:ph type="title"/>
          </p:nvPr>
        </p:nvSpPr>
        <p:spPr>
          <a:xfrm>
            <a:off x="550863" y="333375"/>
            <a:ext cx="1101725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腓1:9-11, 一個在聖靈裏禱告的典範</a:t>
            </a:r>
            <a:endParaRPr sz="3600"/>
          </a:p>
        </p:txBody>
      </p:sp>
      <p:sp>
        <p:nvSpPr>
          <p:cNvPr id="298" name="Google Shape;298;p33"/>
          <p:cNvSpPr txBox="1"/>
          <p:nvPr>
            <p:ph idx="1" type="body"/>
          </p:nvPr>
        </p:nvSpPr>
        <p:spPr>
          <a:xfrm>
            <a:off x="407988" y="1125538"/>
            <a:ext cx="11160125" cy="352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72BFC5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2BF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1:9a 保羅的禱告: 在聖靈裏禱告</a:t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1:9-10 在聖靈裏禱告的特徵: 保羅的兩個禱告項目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有愛心+知識和見識</a:t>
            </a:r>
            <a:r>
              <a:rPr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zh-TW"/>
              <a:t>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能分別是非; 作誠實無過的人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72BFC5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2BF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1:11 禱告成就的條件和目的</a:t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4"/>
          <p:cNvSpPr txBox="1"/>
          <p:nvPr>
            <p:ph type="title"/>
          </p:nvPr>
        </p:nvSpPr>
        <p:spPr>
          <a:xfrm>
            <a:off x="1981200" y="274638"/>
            <a:ext cx="8229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兩個禱告項目</a:t>
            </a:r>
            <a:endParaRPr sz="3600">
              <a:solidFill>
                <a:srgbClr val="660066"/>
              </a:solidFill>
            </a:endParaRPr>
          </a:p>
        </p:txBody>
      </p:sp>
      <p:sp>
        <p:nvSpPr>
          <p:cNvPr id="304" name="Google Shape;304;p34"/>
          <p:cNvSpPr txBox="1"/>
          <p:nvPr>
            <p:ph idx="1" type="body"/>
          </p:nvPr>
        </p:nvSpPr>
        <p:spPr>
          <a:xfrm>
            <a:off x="407988" y="981075"/>
            <a:ext cx="11160125" cy="5256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 我所禱告的、就是要你們的愛心、在知識和各樣見識上、多而又多． 10 使你們能分別是非、〔或作喜愛那美好的事〕作誠實無過的人、直到基督的日子．  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5"/>
          <p:cNvSpPr txBox="1"/>
          <p:nvPr>
            <p:ph type="title"/>
          </p:nvPr>
        </p:nvSpPr>
        <p:spPr>
          <a:xfrm>
            <a:off x="334963" y="188913"/>
            <a:ext cx="11522075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兩個禱告的項目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Google Shape;310;p35"/>
          <p:cNvSpPr txBox="1"/>
          <p:nvPr>
            <p:ph idx="1" type="body"/>
          </p:nvPr>
        </p:nvSpPr>
        <p:spPr>
          <a:xfrm>
            <a:off x="407988" y="908050"/>
            <a:ext cx="11377612" cy="554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 我所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禱告的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就是要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你們的愛心…多而又多． 10 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你們能分別是非、作誠實無過的人、 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中譯的可能誤解</a:t>
            </a:r>
            <a:r>
              <a:rPr lang="zh-TW"/>
              <a:t>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一個連接詞”就是”, 一個禱告項目; 10節是9節的延續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英譯 – 以三個連接詞</a:t>
            </a:r>
            <a:r>
              <a:rPr lang="zh-TW"/>
              <a:t>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(就是)開始的三個平行子句; 三個禱告項目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 就是要你們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that your love… ;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1:10a (就是)使你們能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that ye may … ;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1:10b (就是)作誠實無過…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ye may [KJV]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原文 – 三個連接詞;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 hina (hin’-ah)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就是;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10a eis (ice)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直到, 1:9是10a的前提;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10b hina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就是, 與1:9相同; 兩個禱告的項目</a:t>
            </a:r>
            <a:endParaRPr b="1" i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針對腓立比教會三個情況: 不同心, 假教師, 臨近的苦難的壓力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6"/>
          <p:cNvSpPr txBox="1"/>
          <p:nvPr>
            <p:ph type="title"/>
          </p:nvPr>
        </p:nvSpPr>
        <p:spPr>
          <a:xfrm>
            <a:off x="334963" y="203200"/>
            <a:ext cx="11306175" cy="561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1a. 有愛心+知識和見識 (1)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36"/>
          <p:cNvSpPr txBox="1"/>
          <p:nvPr>
            <p:ph idx="1" type="body"/>
          </p:nvPr>
        </p:nvSpPr>
        <p:spPr>
          <a:xfrm>
            <a:off x="479425" y="908050"/>
            <a:ext cx="11304588" cy="54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 …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的愛心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在知識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和各樣見識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上、多而又多．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舊約(希伯來文化) – 知道(知識)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yada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≠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了解 (單純理性的活動)</a:t>
            </a:r>
            <a:endParaRPr/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知道神的真理好去過敬虔的生活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知道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理性的了解 + 立志 + 實踐的經歷; 觀念→理念→生活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一個漸進的過程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新約承接舊約的知識觀; 希臘文單字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(gnosis)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加上附加意義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 知識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epignosis = epi,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超越 +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gnosis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知識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真知識;更深入的了解,更堅定的立志,更豐富的經歷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各樣見識,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depth of insight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有深度的洞見 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[NIV], all judgment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所有判斷 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 看透事情後面真實的意函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知識和各樣見識 – 了解真理 + 經歷真理 + 看事情有洞見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7"/>
          <p:cNvSpPr txBox="1"/>
          <p:nvPr>
            <p:ph type="title"/>
          </p:nvPr>
        </p:nvSpPr>
        <p:spPr>
          <a:xfrm>
            <a:off x="334963" y="274638"/>
            <a:ext cx="1144905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1a. 有愛心+知識和見識 (2)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37"/>
          <p:cNvSpPr txBox="1"/>
          <p:nvPr>
            <p:ph idx="1" type="body"/>
          </p:nvPr>
        </p:nvSpPr>
        <p:spPr>
          <a:xfrm>
            <a:off x="479425" y="908050"/>
            <a:ext cx="11304588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 我所禱告的、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就是要你們的愛心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、在知識和各樣見識上、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多而又多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加5:22 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聖靈所結的果子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就是仁愛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、喜樂、 和平…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約1:14道成了肉身，住在我們中間，充充滿滿地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有恩典有真理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愛心多而又多 –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agape ,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不離不棄, 不喜歡不義, 只喜歡真理 (林前13:6) 的愛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聖靈所結的果子之一 (加 5:22 仁愛) 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愛心需要增長: 沒有 →</a:t>
            </a:r>
            <a:r>
              <a:rPr i="1" lang="zh-TW">
                <a:solidFill>
                  <a:srgbClr val="006600"/>
                </a:solidFill>
              </a:rPr>
              <a:t>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有→多→ 多而又多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主句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(main clause)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要有愛心是主軸 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8"/>
          <p:cNvSpPr txBox="1"/>
          <p:nvPr>
            <p:ph type="title"/>
          </p:nvPr>
        </p:nvSpPr>
        <p:spPr>
          <a:xfrm>
            <a:off x="334963" y="274638"/>
            <a:ext cx="1144905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1a. 有愛心+知識和見識 (3)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38"/>
          <p:cNvSpPr txBox="1"/>
          <p:nvPr>
            <p:ph idx="1" type="body"/>
          </p:nvPr>
        </p:nvSpPr>
        <p:spPr>
          <a:xfrm>
            <a:off x="479425" y="908050"/>
            <a:ext cx="11304588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 我所禱告的、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就是要你們的愛心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在知識和各樣見識上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多而又多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約1:14道成了肉身，住在我們中間，充充滿滿地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有恩典有真理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愛心在知識和各樣見識上多而又多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在知識和各樣見識上 – 限定片語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(qualifying phrase);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附加條件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愛心需要以知識和見識來調和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耶穌的榜樣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有恩典 – 愛心 (林前13:4,5 有恩慈, 不計算人的惡)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有真理 – 知識和各樣見識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9"/>
          <p:cNvSpPr txBox="1"/>
          <p:nvPr>
            <p:ph type="title"/>
          </p:nvPr>
        </p:nvSpPr>
        <p:spPr>
          <a:xfrm>
            <a:off x="479425" y="188913"/>
            <a:ext cx="11377613" cy="561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1b. 能分別是非 (1)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4" name="Google Shape;334;p39"/>
          <p:cNvSpPr txBox="1"/>
          <p:nvPr>
            <p:ph idx="1" type="body"/>
          </p:nvPr>
        </p:nvSpPr>
        <p:spPr>
          <a:xfrm>
            <a:off x="479425" y="836613"/>
            <a:ext cx="11233150" cy="554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 我所禱告的、就是… 10 使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你們能分別是非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 (或作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喜愛那美好的事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zh-TW"/>
              <a:t>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使你們能,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ye may…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就是(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eis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達到)你們可以 …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分別事非的基礎是 1:9 愛心+知識 (了解和經歷真理)和見識 (看事情有洞見), 1:9和10a有因果關係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足夠的愛+知識和見識 → 分別是非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分別是非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(或作喜愛那美好的事)</a:t>
            </a:r>
            <a:endParaRPr b="1" i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分別,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discern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認出/辨別</a:t>
            </a:r>
            <a:r>
              <a:rPr i="1" lang="zh-TW">
                <a:solidFill>
                  <a:srgbClr val="006600"/>
                </a:solidFill>
              </a:rPr>
              <a:t>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[NIV], approve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核定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 </a:t>
            </a:r>
            <a:endParaRPr b="1" i="1" sz="2800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是非,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best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最好的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[NIV], that are excellent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極佳的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分別是非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認出最好的; 喜愛那美好的事 = 核定極佳的事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不僅是辨別對與錯, 也是認出真正最重要的價值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49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0"/>
          <p:cNvSpPr txBox="1"/>
          <p:nvPr>
            <p:ph type="title"/>
          </p:nvPr>
        </p:nvSpPr>
        <p:spPr>
          <a:xfrm>
            <a:off x="479425" y="260350"/>
            <a:ext cx="11377613" cy="561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1b. 能分別是非 (2)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40"/>
          <p:cNvSpPr txBox="1"/>
          <p:nvPr>
            <p:ph idx="1" type="body"/>
          </p:nvPr>
        </p:nvSpPr>
        <p:spPr>
          <a:xfrm>
            <a:off x="479425" y="836613"/>
            <a:ext cx="11233150" cy="54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腓1:10 使你們能分別是非 (或作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喜愛那美好的事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zh-TW"/>
              <a:t>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喜愛 (核定) 那美好的 (最好的/極佳的) 事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那 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(定冠詞) – 特定的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指向1:8 基督耶穌的心腸 ; 在福音裏的身體的見證的顯出 (基督作頭 +互為肢體 ) 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愛心+知識和見識 → 分別是非 (核定最好的事) – 處理爭議, 不被假教師迷惑, 不放任, 不採取過度行動的關鍵的屬靈品格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49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1"/>
          <p:cNvSpPr txBox="1"/>
          <p:nvPr>
            <p:ph type="title"/>
          </p:nvPr>
        </p:nvSpPr>
        <p:spPr>
          <a:xfrm>
            <a:off x="407988" y="188913"/>
            <a:ext cx="11376025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作誠實無過的人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Google Shape;346;p41"/>
          <p:cNvSpPr txBox="1"/>
          <p:nvPr>
            <p:ph idx="1" type="body"/>
          </p:nvPr>
        </p:nvSpPr>
        <p:spPr>
          <a:xfrm>
            <a:off x="407988" y="836613"/>
            <a:ext cx="11376025" cy="554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腓1:10 …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作誠實無過的人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直到基督的日子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彼前3:16 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存著無虧的良心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，叫你們在何事上被毀謗，就在何事上可以叫那誣賴你們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在基督裡有好品行的人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自覺羞愧。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0" rtl="0" algn="l">
              <a:lnSpc>
                <a:spcPct val="115625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作誠實無過的人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that ye may be…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就是使你們可以作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[KJV]</a:t>
            </a:r>
            <a:endParaRPr/>
          </a:p>
          <a:p>
            <a:pPr indent="-203200" lvl="0" marL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誠實,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pure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純潔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[NIV]; sincere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真誠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– 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不只是沒有謊言, 更是沒有參雜, 只有耶穌基督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無過,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blameless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無可指責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[NIV]; without offence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不冒犯 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–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沒有被定罪的把柄, 不令人跌倒; 活出聖潔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活出單純,</a:t>
            </a:r>
            <a:r>
              <a:rPr i="1" lang="zh-TW">
                <a:solidFill>
                  <a:srgbClr val="006600"/>
                </a:solidFill>
              </a:rPr>
              <a:t>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敬虔, 聖潔 – 面對苦難的秘訣, 必需的屬靈品格 (彼前3:16 存著無虧的良心有好品行)</a:t>
            </a:r>
            <a:endParaRPr/>
          </a:p>
          <a:p>
            <a:pPr indent="-203200" lvl="0" marL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直到基督的日子 – 每一代基督徒都需要的祈禱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4"/>
          <p:cNvSpPr txBox="1"/>
          <p:nvPr>
            <p:ph type="title"/>
          </p:nvPr>
        </p:nvSpPr>
        <p:spPr>
          <a:xfrm>
            <a:off x="550863" y="107950"/>
            <a:ext cx="11233150" cy="708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回顧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p24"/>
          <p:cNvSpPr txBox="1"/>
          <p:nvPr>
            <p:ph idx="1" type="body"/>
          </p:nvPr>
        </p:nvSpPr>
        <p:spPr>
          <a:xfrm>
            <a:off x="334963" y="765175"/>
            <a:ext cx="11449050" cy="554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腓立比書 – 基督身體的見證的實踐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基督身體的見證 = 眾信徒讓基督作頭 + 眾信徒互為肢體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身體的見證的顯明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合夥 (任務) +團契 (關係),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koinonia (koy-nohn-ee’-ah)</a:t>
            </a:r>
            <a:endParaRPr/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腓立比教會的挑戰: 同工間的不和, 假教師的影響, 苦難的將臨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1:1-2 活在身體的見證裡的前提</a:t>
            </a:r>
            <a:r>
              <a:rPr b="1" lang="zh-TW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認識在身體裡的身份 – 僕人, 聖的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認識在身體裡所必需的祝福 – 恩惠, 平安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 1:3-8 基督耶穌的心腸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認識身體的見證的核心性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2187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認識基督耶穌的心腸就是身體的見證的落實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"/>
          <p:cNvSpPr txBox="1"/>
          <p:nvPr>
            <p:ph type="title"/>
          </p:nvPr>
        </p:nvSpPr>
        <p:spPr>
          <a:xfrm>
            <a:off x="263525" y="188913"/>
            <a:ext cx="11520488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禱告的學習</a:t>
            </a:r>
            <a:endParaRPr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42"/>
          <p:cNvSpPr txBox="1"/>
          <p:nvPr>
            <p:ph idx="1" type="body"/>
          </p:nvPr>
        </p:nvSpPr>
        <p:spPr>
          <a:xfrm>
            <a:off x="479425" y="822325"/>
            <a:ext cx="11161713" cy="52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追求/羨慕進入靈裡的禱告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願意經常檢視自己的禱告的品質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認識在靈裡的禱告的特徵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有針對性 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具體 </a:t>
            </a:r>
            <a:endParaRPr/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適切 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為面對處境所需要的, 所要培育的屬靈的品格禱告, 而不僅是為特定的結果 (處境的需要) 禱告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禱告反映屬靈的狀況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生命有多對, 禱告就有多少準確度和深度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3"/>
          <p:cNvSpPr txBox="1"/>
          <p:nvPr>
            <p:ph type="title"/>
          </p:nvPr>
        </p:nvSpPr>
        <p:spPr>
          <a:xfrm>
            <a:off x="550863" y="333375"/>
            <a:ext cx="1101725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腓1:9-11, 一個在聖靈裏禱告的典範</a:t>
            </a:r>
            <a:endParaRPr sz="3600"/>
          </a:p>
        </p:txBody>
      </p:sp>
      <p:sp>
        <p:nvSpPr>
          <p:cNvPr id="358" name="Google Shape;358;p43"/>
          <p:cNvSpPr txBox="1"/>
          <p:nvPr>
            <p:ph idx="1" type="body"/>
          </p:nvPr>
        </p:nvSpPr>
        <p:spPr>
          <a:xfrm>
            <a:off x="407988" y="1125538"/>
            <a:ext cx="11160125" cy="352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72BFC5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2BF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1:9a 保羅的禱告: 在聖靈裏禱告</a:t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72BFC5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2BF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1:9-10 在聖靈裏禱告的特徵: 保羅的兩個禱告項目</a:t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1:11 禱告成就的條件和目的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結滿了仁義的果子; 叫榮耀稱讚歸與神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4"/>
          <p:cNvSpPr txBox="1"/>
          <p:nvPr>
            <p:ph type="title"/>
          </p:nvPr>
        </p:nvSpPr>
        <p:spPr>
          <a:xfrm>
            <a:off x="1981200" y="274638"/>
            <a:ext cx="8229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禱告成就的條件和目的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44"/>
          <p:cNvSpPr txBox="1"/>
          <p:nvPr>
            <p:ph idx="1" type="body"/>
          </p:nvPr>
        </p:nvSpPr>
        <p:spPr>
          <a:xfrm>
            <a:off x="407988" y="981075"/>
            <a:ext cx="11160125" cy="5256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腓1:11並靠著耶穌基督結滿了仁義的果子、叫榮耀稱讚歸與　神。 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5"/>
          <p:cNvSpPr txBox="1"/>
          <p:nvPr>
            <p:ph type="title"/>
          </p:nvPr>
        </p:nvSpPr>
        <p:spPr>
          <a:xfrm>
            <a:off x="263525" y="115888"/>
            <a:ext cx="11664950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禱告成就的條件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" name="Google Shape;370;p45"/>
          <p:cNvSpPr txBox="1"/>
          <p:nvPr>
            <p:ph idx="1" type="body"/>
          </p:nvPr>
        </p:nvSpPr>
        <p:spPr>
          <a:xfrm>
            <a:off x="479425" y="836613"/>
            <a:ext cx="11233150" cy="568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064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腓1:10 使你們能… 11 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靠著耶穌基督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結滿了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仁義的果子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/>
          </a:p>
          <a:p>
            <a:pPr indent="-406400" lvl="0" marL="406400" rtl="0" algn="l">
              <a:lnSpc>
                <a:spcPct val="115625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並結滿了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having been filled with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</a:t>
            </a:r>
            <a:r>
              <a:rPr b="1" lang="zh-TW">
                <a:solidFill>
                  <a:srgbClr val="002060"/>
                </a:solidFill>
                <a:latin typeface="DFKai-SB"/>
                <a:ea typeface="DFKai-SB"/>
                <a:cs typeface="DFKai-SB"/>
                <a:sym typeface="DFKai-SB"/>
              </a:rPr>
              <a:t>已被充滿了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中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[NAS] –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沒有”並”; 已完成的動作 (完成式分詞);</a:t>
            </a:r>
            <a:r>
              <a:rPr lang="zh-TW"/>
              <a:t>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1:9-10的限定短語; 實現1:9-10的祈禱的先決條件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064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仁義的果子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fruits of righteousness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公義的果子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[KJV]</a:t>
            </a:r>
            <a:endParaRPr b="1" sz="28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064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信徒在基督裡因信稱義, 在神眼中被看為公義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064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結公義的果子是稱義發生果效: 住在基督裡, 透過基督在生活裏表現出公義的品質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成聖的功夫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064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結滿果子: 沒有果子 → 有果子 → 充滿了果子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064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沒有充滿了果子, 就沒有1:9-10的禱告的成就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064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靠著耶穌基督 – 結果子的渠道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6"/>
          <p:cNvSpPr txBox="1"/>
          <p:nvPr>
            <p:ph type="title"/>
          </p:nvPr>
        </p:nvSpPr>
        <p:spPr>
          <a:xfrm>
            <a:off x="407988" y="260350"/>
            <a:ext cx="11304587" cy="633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禱告最終的目的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46"/>
          <p:cNvSpPr txBox="1"/>
          <p:nvPr>
            <p:ph idx="1" type="body"/>
          </p:nvPr>
        </p:nvSpPr>
        <p:spPr>
          <a:xfrm>
            <a:off x="407988" y="981075"/>
            <a:ext cx="11304587" cy="5073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腓1:11…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叫榮耀稱讚歸與　神</a:t>
            </a:r>
            <a:r>
              <a:rPr b="1" i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弗1:3 …父　神…曾賜給我們天上各樣屬靈的福氣．… 6 使他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榮耀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的恩典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得著稱讚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．…7 我們藉這愛子的血、得蒙救贖、過犯得以赦免、 …12 叫他的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榮耀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…可以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得著稱讚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。13  你們…受了所應許的聖靈為印記．14  …使他的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榮耀得著稱讚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叫榮耀稱讚歸與神 – 有知識, 有見識 , 有愛心, 結果子等不是為人, 是為叫神的榮耀得稱讚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響應: 弗1:6, 12, 14 父, 子和聖靈的工作都是為了神的榮耀得著稱讚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自始祖墜落之後, 神要恢復的境界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49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7"/>
          <p:cNvSpPr txBox="1"/>
          <p:nvPr>
            <p:ph type="title"/>
          </p:nvPr>
        </p:nvSpPr>
        <p:spPr>
          <a:xfrm>
            <a:off x="479425" y="274638"/>
            <a:ext cx="11161713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榮耀稱讚歸與神的意思</a:t>
            </a:r>
            <a:endParaRPr/>
          </a:p>
        </p:txBody>
      </p:sp>
      <p:sp>
        <p:nvSpPr>
          <p:cNvPr id="382" name="Google Shape;382;p47"/>
          <p:cNvSpPr txBox="1"/>
          <p:nvPr>
            <p:ph idx="1" type="body"/>
          </p:nvPr>
        </p:nvSpPr>
        <p:spPr>
          <a:xfrm>
            <a:off x="479425" y="981075"/>
            <a:ext cx="11161713" cy="503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榮耀 – 舊約希伯來文: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kabod (kaw-bode’)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重量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神的榮耀 – 神的所是 (本性, 屬性)與所作在神與人的同在中被啟示出來; 客觀/具體/真實的; 不根據人的意見/想像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稱讚 – 舊約希伯來文: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yadah (yaw-daw’)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對實際的成就的承認/表揚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榮耀稱讚歸與神 – 人 (受造) 對神的所是/所作有實質的體驗, 就記念, 承認神的所是/所作, 接納, 推薦神, 肯定神的屬性和道路; 神得到該得的承認, 尊重與接納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稱讚神是人的反應而不是人主動的行為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稱讚神不只是人付出:是神享受人的敬拜, 人享用神</a:t>
            </a:r>
            <a:endParaRPr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8"/>
          <p:cNvSpPr txBox="1"/>
          <p:nvPr>
            <p:ph type="title"/>
          </p:nvPr>
        </p:nvSpPr>
        <p:spPr>
          <a:xfrm>
            <a:off x="6600825" y="333375"/>
            <a:ext cx="5256213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一個在聖靈裏禱告的典範</a:t>
            </a:r>
            <a:endParaRPr sz="3600"/>
          </a:p>
        </p:txBody>
      </p:sp>
      <p:sp>
        <p:nvSpPr>
          <p:cNvPr id="388" name="Google Shape;388;p48"/>
          <p:cNvSpPr txBox="1"/>
          <p:nvPr>
            <p:ph idx="1" type="body"/>
          </p:nvPr>
        </p:nvSpPr>
        <p:spPr>
          <a:xfrm>
            <a:off x="6151563" y="1125538"/>
            <a:ext cx="5632450" cy="5399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保羅的禱告: 在聖靈裏禱告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在聖靈裏禱告的必要; 在聖靈裏的意思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在聖靈裏禱告的特徵: 保羅的兩個禱告項目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有愛心+知識和見識 </a:t>
            </a:r>
            <a:r>
              <a:rPr b="1" i="1" lang="zh-TW">
                <a:solidFill>
                  <a:srgbClr val="006600"/>
                </a:solidFill>
                <a:latin typeface="DFKai-SB"/>
                <a:ea typeface="DFKai-SB"/>
                <a:cs typeface="DFKai-SB"/>
                <a:sym typeface="DFKai-SB"/>
              </a:rPr>
              <a:t>→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能分別是非; 作誠實無過的人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禱告成就的條件和目的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條件: 結滿了仁義的果子; 目的:叫榮耀稱讚歸與神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89" name="Google Shape;389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3525" y="96838"/>
            <a:ext cx="2519363" cy="326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82888" y="1052513"/>
            <a:ext cx="3368675" cy="3367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4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0863" y="3465513"/>
            <a:ext cx="2736850" cy="3398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5"/>
          <p:cNvSpPr txBox="1"/>
          <p:nvPr>
            <p:ph type="title"/>
          </p:nvPr>
        </p:nvSpPr>
        <p:spPr>
          <a:xfrm>
            <a:off x="550863" y="333375"/>
            <a:ext cx="1101725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腓1:9-11, 一個在聖靈裏禱告的典範</a:t>
            </a:r>
            <a:endParaRPr sz="3600"/>
          </a:p>
        </p:txBody>
      </p:sp>
      <p:sp>
        <p:nvSpPr>
          <p:cNvPr id="250" name="Google Shape;250;p25"/>
          <p:cNvSpPr txBox="1"/>
          <p:nvPr>
            <p:ph idx="1" type="body"/>
          </p:nvPr>
        </p:nvSpPr>
        <p:spPr>
          <a:xfrm>
            <a:off x="407988" y="1125538"/>
            <a:ext cx="11160125" cy="352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1:9a 保羅的禱告: 在聖靈裏禱告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在聖靈裏禱告的必要; 在聖靈裏的意思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72BFC5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2BF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1:9-10 在聖靈裏禱告的特徵: 保羅的兩個禱告項目</a:t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72BFC5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72BF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1:11 禱告成就的條件和目的</a:t>
            </a:r>
            <a:endParaRPr b="1">
              <a:solidFill>
                <a:srgbClr val="72BFC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6"/>
          <p:cNvSpPr txBox="1"/>
          <p:nvPr>
            <p:ph type="title"/>
          </p:nvPr>
        </p:nvSpPr>
        <p:spPr>
          <a:xfrm>
            <a:off x="1981200" y="274638"/>
            <a:ext cx="8229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保羅的禱告: 在聖靈裏禱告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26"/>
          <p:cNvSpPr txBox="1"/>
          <p:nvPr>
            <p:ph idx="1" type="body"/>
          </p:nvPr>
        </p:nvSpPr>
        <p:spPr>
          <a:xfrm>
            <a:off x="407988" y="1052513"/>
            <a:ext cx="11160125" cy="51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 我所禱告的、就是要你們的愛心、在知識和各樣見識上、多而又多．  </a:t>
            </a:r>
            <a:endParaRPr/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7"/>
          <p:cNvSpPr txBox="1"/>
          <p:nvPr>
            <p:ph type="title"/>
          </p:nvPr>
        </p:nvSpPr>
        <p:spPr>
          <a:xfrm>
            <a:off x="550863" y="203200"/>
            <a:ext cx="11090275" cy="633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保羅的禱告: 在聖靈裏禱告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27"/>
          <p:cNvSpPr txBox="1"/>
          <p:nvPr>
            <p:ph idx="1" type="body"/>
          </p:nvPr>
        </p:nvSpPr>
        <p:spPr>
          <a:xfrm>
            <a:off x="479425" y="909638"/>
            <a:ext cx="11233150" cy="547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腓1:9 我所禱告的、就是…</a:t>
            </a:r>
            <a:endParaRPr/>
          </a:p>
          <a:p>
            <a:pPr indent="-338138" lvl="0" marL="338138" rtl="0" algn="l">
              <a:lnSpc>
                <a:spcPct val="115625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保羅在神透過聖靈所賜的默示下寫腓立比書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保羅的禱告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聖靈引導人的靈, 人的靈順服聖靈的引導 → 人進入禱告 </a:t>
            </a:r>
            <a:endParaRPr/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我所禱告的就是</a:t>
            </a: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zh-TW" sz="2800" u="sng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this I pray, that… </a:t>
            </a:r>
            <a:r>
              <a:rPr b="1" i="1" lang="zh-TW" u="sng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並且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我這樣禱告, 就是…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[KJV]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中譯省略了這個連接詞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承接1:3-8,甚至1-8 聖靈放在保羅心中的思想所帶出來的禱告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人在聖靈的引導</a:t>
            </a:r>
            <a:r>
              <a:rPr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下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進入禱告 = 聖靈裏的禱告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猶20 “在聖靈裡禱告”</a:t>
            </a:r>
            <a:endParaRPr/>
          </a:p>
          <a:p>
            <a:pPr indent="-338138" lvl="0" marL="338138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弗6:18” 靠著聖靈禱告”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8"/>
          <p:cNvSpPr txBox="1"/>
          <p:nvPr>
            <p:ph type="title"/>
          </p:nvPr>
        </p:nvSpPr>
        <p:spPr>
          <a:xfrm>
            <a:off x="490538" y="188913"/>
            <a:ext cx="11168062" cy="696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在聖靈裏禱告的必要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28"/>
          <p:cNvSpPr txBox="1"/>
          <p:nvPr>
            <p:ph idx="1" type="body"/>
          </p:nvPr>
        </p:nvSpPr>
        <p:spPr>
          <a:xfrm>
            <a:off x="500063" y="885825"/>
            <a:ext cx="11168062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弗6:18 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靠著聖靈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、隨時多方禱告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祈求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猶20 …你們卻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要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在至聖的真道上造就自己、</a:t>
            </a:r>
            <a:r>
              <a:rPr b="1" lang="zh-TW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在聖靈裡禱告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、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在聖靈裏禱告是一個吩咐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靠著聖靈祈求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pray in the Spirit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在靈裏禱告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[KJV, NIV] –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命令語氣; 不是一個選擇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隨時多方 – 所有的禱告都應該要在靈裏進行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在聖靈裏禱告是重要的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要在聖靈裏禱告 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praying in the Holy Spirit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藉著在聖靈裏的禱告中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 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在混亂的時代中活得有把握的一個現存的狀態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0" marL="33655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9"/>
          <p:cNvSpPr txBox="1"/>
          <p:nvPr>
            <p:ph type="title"/>
          </p:nvPr>
        </p:nvSpPr>
        <p:spPr>
          <a:xfrm>
            <a:off x="838200" y="307975"/>
            <a:ext cx="10515600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一些神的僕人對在聖靈裏禱告的勉勵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29"/>
          <p:cNvSpPr txBox="1"/>
          <p:nvPr>
            <p:ph idx="1" type="body"/>
          </p:nvPr>
        </p:nvSpPr>
        <p:spPr>
          <a:xfrm>
            <a:off x="479425" y="1027113"/>
            <a:ext cx="11301413" cy="5205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0838" lvl="0" marL="3508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一顆願意在主面前檢討禱告生活的狀況的心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0838" lvl="0" marL="3508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Charles Spurgeon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司布真</a:t>
            </a: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猶20-21是一個試驗信徒的禱告的試金石, 察驗信徒的禱告是否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真實的禱告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. 這測試就是: 信徒的禱告是否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真的“在聖靈裏禱告”</a:t>
            </a:r>
            <a:endParaRPr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0838" lvl="0" marL="3508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一顆願意追求認識, 進入並保持在聖靈裏禱告的心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0838" lvl="0" marL="350838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William G Blaikie: </a:t>
            </a:r>
            <a:r>
              <a:rPr b="1" lang="zh-TW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真正的禱告是屬靈的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. 除非人的內心藉著聖靈而充滿屬天的</a:t>
            </a:r>
            <a:r>
              <a:rPr b="1" lang="zh-TW">
                <a:latin typeface="DFKai-SB"/>
                <a:ea typeface="DFKai-SB"/>
                <a:cs typeface="DFKai-SB"/>
                <a:sym typeface="DFKai-SB"/>
              </a:rPr>
              <a:t>嚮往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和抱負, 將我們的禱告從冰冷的形式轉變為內心感受到的真實</a:t>
            </a:r>
            <a:r>
              <a:rPr lang="zh-TW"/>
              <a:t> </a:t>
            </a:r>
            <a:r>
              <a:rPr b="1" lang="zh-TW" sz="2800">
                <a:latin typeface="Times New Roman"/>
                <a:ea typeface="Times New Roman"/>
                <a:cs typeface="Times New Roman"/>
                <a:sym typeface="Times New Roman"/>
              </a:rPr>
              <a:t>(heartfelt realities),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 它就不是真正的禱告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0838" lvl="0" marL="350838" rtl="0" algn="l">
              <a:lnSpc>
                <a:spcPct val="11875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7638" lvl="0" marL="350838" rtl="0" algn="l">
              <a:lnSpc>
                <a:spcPct val="11875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 txBox="1"/>
          <p:nvPr>
            <p:ph type="title"/>
          </p:nvPr>
        </p:nvSpPr>
        <p:spPr>
          <a:xfrm>
            <a:off x="487363" y="134938"/>
            <a:ext cx="11231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在聖靈裏的意思 (1) 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30"/>
          <p:cNvSpPr txBox="1"/>
          <p:nvPr>
            <p:ph idx="1" type="body"/>
          </p:nvPr>
        </p:nvSpPr>
        <p:spPr>
          <a:xfrm>
            <a:off x="401638" y="981075"/>
            <a:ext cx="11382375" cy="5527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弗6:18 靠著聖靈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Spirit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在聖靈裡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[NIV] = en pneuma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靈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猶20 在聖靈裡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in the Holy Spirit [NIV] = en hagios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聖的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pneuma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靈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在裡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 in </a:t>
            </a:r>
            <a:r>
              <a:rPr b="1" i="1" lang="zh-TW" sz="24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 [Grk], 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介詞, 有三個主要的意思 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在聖靈/靈裡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in (on, at, among) the Spirit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人要站穩位置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在聖靈的範疇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(sphere)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裏 – 在聖靈的同在與權力範圍內禱告: 被聖靈包圍, 影響, 滲透, 充滿, …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在與聖靈的連接 </a:t>
            </a:r>
            <a:r>
              <a:rPr b="1" i="1" lang="zh-TW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(in connection to)</a:t>
            </a: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裏 – 與聖靈同工同心: 同一的路綫, 為着同一的事項, 奉同一的名的禱告…</a:t>
            </a:r>
            <a:endParaRPr/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1"/>
          <p:cNvSpPr txBox="1"/>
          <p:nvPr>
            <p:ph type="title"/>
          </p:nvPr>
        </p:nvSpPr>
        <p:spPr>
          <a:xfrm>
            <a:off x="487363" y="260350"/>
            <a:ext cx="11231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在聖靈裏的意思 (2) </a:t>
            </a:r>
            <a:endParaRPr b="1" sz="3600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31"/>
          <p:cNvSpPr txBox="1"/>
          <p:nvPr>
            <p:ph idx="1" type="body"/>
          </p:nvPr>
        </p:nvSpPr>
        <p:spPr>
          <a:xfrm>
            <a:off x="487363" y="1058863"/>
            <a:ext cx="11231562" cy="5249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在聖靈裡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(with) the Spirit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藉著聖靈 – 聖靈是成全禱告的管道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人無心禱告:聖靈感動, 提醒, 激勵, 翻轉…</a:t>
            </a:r>
            <a:endParaRPr/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人有心無力禱告: 聖靈加力 </a:t>
            </a:r>
            <a:endParaRPr/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•"/>
            </a:pP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在聖靈裡 </a:t>
            </a:r>
            <a:r>
              <a:rPr b="1" lang="zh-TW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by the Spirit </a:t>
            </a:r>
            <a:r>
              <a:rPr b="1" lang="zh-TW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靠著聖靈 – 人承認自己的不足, 接受聖靈的加持 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人困惑 (不知為什麼和如何): 聖靈引導人, 給人方向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Noto Sans Symbols"/>
              <a:buChar char="⮚"/>
            </a:pPr>
            <a:r>
              <a:rPr b="1" i="1" lang="zh-TW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人無話可說: 聖靈替人禱告</a:t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 i="1">
              <a:solidFill>
                <a:srgbClr val="0066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ineVTI">
  <a:themeElements>
    <a:clrScheme name="Pine">
      <a:dk1>
        <a:srgbClr val="000000"/>
      </a:dk1>
      <a:lt1>
        <a:srgbClr val="FFFFFF"/>
      </a:lt1>
      <a:dk2>
        <a:srgbClr val="081B19"/>
      </a:dk2>
      <a:lt2>
        <a:srgbClr val="E2D4CA"/>
      </a:lt2>
      <a:accent1>
        <a:srgbClr val="415347"/>
      </a:accent1>
      <a:accent2>
        <a:srgbClr val="753E33"/>
      </a:accent2>
      <a:accent3>
        <a:srgbClr val="7B614F"/>
      </a:accent3>
      <a:accent4>
        <a:srgbClr val="827B6D"/>
      </a:accent4>
      <a:accent5>
        <a:srgbClr val="495255"/>
      </a:accent5>
      <a:accent6>
        <a:srgbClr val="2D5358"/>
      </a:accent6>
      <a:hlink>
        <a:srgbClr val="A8705D"/>
      </a:hlink>
      <a:folHlink>
        <a:srgbClr val="5B68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2018-07-27T21:13:16Z</dcterms:created>
  <dc:creator>z.boyang@outlook.com</dc:creator>
</cp:coreProperties>
</file>