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9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1.xml.rels" ContentType="application/vnd.openxmlformats-package.relationships+xml"/>
  <Override PartName="/ppt/slideMasters/_rels/slideMaster29.xml.rels" ContentType="application/vnd.openxmlformats-package.relationships+xml"/>
  <Override PartName="/ppt/slideMasters/_rels/slideMaster30.xml.rels" ContentType="application/vnd.openxmlformats-package.relationships+xml"/>
  <Override PartName="/ppt/slideMasters/_rels/slideMaster28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25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3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27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26.xml.rels" ContentType="application/vnd.openxmlformats-package.relationships+xml"/>
  <Override PartName="/ppt/slideMasters/slideMaster25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1.xml" ContentType="application/vnd.openxmlformats-officedocument.presentationml.slideMaster+xml"/>
  <Override PartName="/ppt/presProps.xml" ContentType="application/vnd.openxmlformats-officedocument.presentationml.presProps+xml"/>
  <Override PartName="/ppt/theme/theme29.xml" ContentType="application/vnd.openxmlformats-officedocument.theme+xml"/>
  <Override PartName="/ppt/theme/theme28.xml" ContentType="application/vnd.openxmlformats-officedocument.theme+xml"/>
  <Override PartName="/ppt/theme/theme27.xml" ContentType="application/vnd.openxmlformats-officedocument.theme+xml"/>
  <Override PartName="/ppt/theme/theme26.xml" ContentType="application/vnd.openxmlformats-officedocument.theme+xml"/>
  <Override PartName="/ppt/theme/theme25.xml" ContentType="application/vnd.openxmlformats-officedocument.theme+xml"/>
  <Override PartName="/ppt/theme/theme13.xml" ContentType="application/vnd.openxmlformats-officedocument.theme+xml"/>
  <Override PartName="/ppt/theme/theme4.xml" ContentType="application/vnd.openxmlformats-officedocument.theme+xml"/>
  <Override PartName="/ppt/theme/theme31.xml" ContentType="application/vnd.openxmlformats-officedocument.theme+xml"/>
  <Override PartName="/ppt/theme/theme5.xml" ContentType="application/vnd.openxmlformats-officedocument.theme+xml"/>
  <Override PartName="/ppt/theme/theme32.xml" ContentType="application/vnd.openxmlformats-officedocument.theme+xml"/>
  <Override PartName="/ppt/theme/theme6.xml" ContentType="application/vnd.openxmlformats-officedocument.theme+xml"/>
  <Override PartName="/ppt/theme/theme33.xml" ContentType="application/vnd.openxmlformats-officedocument.theme+xml"/>
  <Override PartName="/ppt/theme/theme8.xml" ContentType="application/vnd.openxmlformats-officedocument.theme+xml"/>
  <Override PartName="/ppt/theme/_rels/theme10.xml.rels" ContentType="application/vnd.openxmlformats-package.relationships+xml"/>
  <Override PartName="/ppt/theme/_rels/theme1.xml.rels" ContentType="application/vnd.openxmlformats-package.relationships+xml"/>
  <Override PartName="/ppt/theme/_rels/theme9.xml.rels" ContentType="application/vnd.openxmlformats-package.relationships+xml"/>
  <Override PartName="/ppt/theme/_rels/theme8.xml.rels" ContentType="application/vnd.openxmlformats-package.relationships+xml"/>
  <Override PartName="/ppt/theme/_rels/theme7.xml.rels" ContentType="application/vnd.openxmlformats-package.relationships+xml"/>
  <Override PartName="/ppt/theme/_rels/theme6.xml.rels" ContentType="application/vnd.openxmlformats-package.relationships+xml"/>
  <Override PartName="/ppt/theme/_rels/theme5.xml.rels" ContentType="application/vnd.openxmlformats-package.relationships+xml"/>
  <Override PartName="/ppt/theme/_rels/theme4.xml.rels" ContentType="application/vnd.openxmlformats-package.relationships+xml"/>
  <Override PartName="/ppt/theme/_rels/theme3.xml.rels" ContentType="application/vnd.openxmlformats-package.relationships+xml"/>
  <Override PartName="/ppt/theme/_rels/theme2.xml.rels" ContentType="application/vnd.openxmlformats-package.relationships+xml"/>
  <Override PartName="/ppt/theme/_rels/theme11.xml.rels" ContentType="application/vnd.openxmlformats-package.relationships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7.xml" ContentType="application/vnd.openxmlformats-officedocument.theme+xml"/>
  <Override PartName="/ppt/theme/theme34.xml" ContentType="application/vnd.openxmlformats-officedocument.theme+xml"/>
  <Override PartName="/ppt/theme/theme30.xml" ContentType="application/vnd.openxmlformats-officedocument.theme+xml"/>
  <Override PartName="/ppt/theme/theme3.xml" ContentType="application/vnd.openxmlformats-officedocument.theme+xml"/>
  <Override PartName="/ppt/theme/theme12.xml" ContentType="application/vnd.openxmlformats-officedocument.theme+xml"/>
  <Override PartName="/ppt/theme/theme2.xml" ContentType="application/vnd.openxmlformats-officedocument.theme+xml"/>
  <Override PartName="/ppt/theme/theme11.xml" ContentType="application/vnd.openxmlformats-officedocument.theme+xml"/>
  <Override PartName="/ppt/theme/theme1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20.xml" ContentType="application/vnd.openxmlformats-officedocument.theme+xml"/>
  <Override PartName="/ppt/theme/theme19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_rels/presentation.xml.rels" ContentType="application/vnd.openxmlformats-package.relationships+xml"/>
  <Override PartName="/ppt/media/image1.jpeg" ContentType="image/jpeg"/>
  <Override PartName="/ppt/media/image6.png" ContentType="image/png"/>
  <Override PartName="/ppt/media/image2.jpeg" ContentType="image/jpeg"/>
  <Override PartName="/ppt/media/image4.png" ContentType="image/png"/>
  <Override PartName="/ppt/media/image3.png" ContentType="image/png"/>
  <Override PartName="/ppt/media/image5.jpeg" ContentType="image/jpeg"/>
  <Override PartName="/ppt/media/media7.mp4" ContentType="video/mp4"/>
  <Override PartName="/ppt/media/image10.jpeg" ContentType="image/jpeg"/>
  <Override PartName="/ppt/media/image8.png" ContentType="image/png"/>
  <Override PartName="/ppt/media/image9.png" ContentType="image/png"/>
  <Override PartName="/ppt/media/image11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embeddings/oleObject1.bin" ContentType="application/vnd.openxmlformats-officedocument.oleObject"/>
  <Override PartName="/ppt/slideLayouts/slideLayout22.xml" ContentType="application/vnd.openxmlformats-officedocument.presentationml.slideLayout+xml"/>
  <Override PartName="/ppt/slideLayouts/_rels/slideLayout1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5.xml.rels" ContentType="application/vnd.openxmlformats-package.relationships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_rels/slide5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20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24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24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21.xml" ContentType="application/vnd.openxmlformats-officedocument.presentationml.slide+xml"/>
  <Override PartName="/ppt/notesSlides/_rels/notesSlide24.xml.rels" ContentType="application/vnd.openxmlformats-package.relationships+xml"/>
  <Override PartName="/ppt/notesSlides/notesSlide24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  <p:sldMasterId id="2147483688" r:id="rId22"/>
    <p:sldMasterId id="2147483690" r:id="rId23"/>
    <p:sldMasterId id="2147483692" r:id="rId24"/>
    <p:sldMasterId id="2147483694" r:id="rId25"/>
    <p:sldMasterId id="2147483696" r:id="rId26"/>
    <p:sldMasterId id="2147483698" r:id="rId27"/>
    <p:sldMasterId id="2147483700" r:id="rId28"/>
    <p:sldMasterId id="2147483702" r:id="rId29"/>
    <p:sldMasterId id="2147483704" r:id="rId30"/>
    <p:sldMasterId id="2147483706" r:id="rId31"/>
    <p:sldMasterId id="2147483708" r:id="rId32"/>
    <p:sldMasterId id="2147483710" r:id="rId33"/>
    <p:sldMasterId id="2147483712" r:id="rId34"/>
  </p:sldMasterIdLst>
  <p:notesMasterIdLst>
    <p:notesMasterId r:id="rId35"/>
  </p:notesMasterIdLst>
  <p:sldIdLst>
    <p:sldId id="256" r:id="rId36"/>
    <p:sldId id="257" r:id="rId37"/>
    <p:sldId id="258" r:id="rId38"/>
    <p:sldId id="259" r:id="rId39"/>
    <p:sldId id="260" r:id="rId40"/>
    <p:sldId id="261" r:id="rId41"/>
    <p:sldId id="262" r:id="rId42"/>
    <p:sldId id="263" r:id="rId43"/>
    <p:sldId id="264" r:id="rId44"/>
    <p:sldId id="265" r:id="rId45"/>
    <p:sldId id="266" r:id="rId46"/>
    <p:sldId id="267" r:id="rId47"/>
    <p:sldId id="268" r:id="rId48"/>
    <p:sldId id="269" r:id="rId49"/>
    <p:sldId id="270" r:id="rId50"/>
    <p:sldId id="271" r:id="rId51"/>
    <p:sldId id="272" r:id="rId52"/>
    <p:sldId id="273" r:id="rId53"/>
    <p:sldId id="274" r:id="rId54"/>
    <p:sldId id="275" r:id="rId55"/>
    <p:sldId id="276" r:id="rId56"/>
    <p:sldId id="277" r:id="rId57"/>
    <p:sldId id="278" r:id="rId58"/>
    <p:sldId id="279" r:id="rId59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slideMaster" Target="slideMasters/slideMaster25.xml"/><Relationship Id="rId27" Type="http://schemas.openxmlformats.org/officeDocument/2006/relationships/slideMaster" Target="slideMasters/slideMaster26.xml"/><Relationship Id="rId28" Type="http://schemas.openxmlformats.org/officeDocument/2006/relationships/slideMaster" Target="slideMasters/slideMaster27.xml"/><Relationship Id="rId29" Type="http://schemas.openxmlformats.org/officeDocument/2006/relationships/slideMaster" Target="slideMasters/slideMaster28.xml"/><Relationship Id="rId30" Type="http://schemas.openxmlformats.org/officeDocument/2006/relationships/slideMaster" Target="slideMasters/slideMaster29.xml"/><Relationship Id="rId31" Type="http://schemas.openxmlformats.org/officeDocument/2006/relationships/slideMaster" Target="slideMasters/slideMaster30.xml"/><Relationship Id="rId32" Type="http://schemas.openxmlformats.org/officeDocument/2006/relationships/slideMaster" Target="slideMasters/slideMaster31.xml"/><Relationship Id="rId33" Type="http://schemas.openxmlformats.org/officeDocument/2006/relationships/slideMaster" Target="slideMasters/slideMaster32.xml"/><Relationship Id="rId34" Type="http://schemas.openxmlformats.org/officeDocument/2006/relationships/slideMaster" Target="slideMasters/slideMaster33.xml"/><Relationship Id="rId35" Type="http://schemas.openxmlformats.org/officeDocument/2006/relationships/notesMaster" Target="notesMasters/notesMaster1.xml"/><Relationship Id="rId36" Type="http://schemas.openxmlformats.org/officeDocument/2006/relationships/slide" Target="slides/slide1.xml"/><Relationship Id="rId37" Type="http://schemas.openxmlformats.org/officeDocument/2006/relationships/slide" Target="slides/slide2.xml"/><Relationship Id="rId38" Type="http://schemas.openxmlformats.org/officeDocument/2006/relationships/slide" Target="slides/slide3.xml"/><Relationship Id="rId39" Type="http://schemas.openxmlformats.org/officeDocument/2006/relationships/slide" Target="slides/slide4.xml"/><Relationship Id="rId40" Type="http://schemas.openxmlformats.org/officeDocument/2006/relationships/slide" Target="slides/slide5.xml"/><Relationship Id="rId41" Type="http://schemas.openxmlformats.org/officeDocument/2006/relationships/slide" Target="slides/slide6.xml"/><Relationship Id="rId42" Type="http://schemas.openxmlformats.org/officeDocument/2006/relationships/slide" Target="slides/slide7.xml"/><Relationship Id="rId43" Type="http://schemas.openxmlformats.org/officeDocument/2006/relationships/slide" Target="slides/slide8.xml"/><Relationship Id="rId44" Type="http://schemas.openxmlformats.org/officeDocument/2006/relationships/slide" Target="slides/slide9.xml"/><Relationship Id="rId45" Type="http://schemas.openxmlformats.org/officeDocument/2006/relationships/slide" Target="slides/slide10.xml"/><Relationship Id="rId46" Type="http://schemas.openxmlformats.org/officeDocument/2006/relationships/slide" Target="slides/slide11.xml"/><Relationship Id="rId47" Type="http://schemas.openxmlformats.org/officeDocument/2006/relationships/slide" Target="slides/slide12.xml"/><Relationship Id="rId48" Type="http://schemas.openxmlformats.org/officeDocument/2006/relationships/slide" Target="slides/slide13.xml"/><Relationship Id="rId49" Type="http://schemas.openxmlformats.org/officeDocument/2006/relationships/slide" Target="slides/slide14.xml"/><Relationship Id="rId50" Type="http://schemas.openxmlformats.org/officeDocument/2006/relationships/slide" Target="slides/slide15.xml"/><Relationship Id="rId51" Type="http://schemas.openxmlformats.org/officeDocument/2006/relationships/slide" Target="slides/slide16.xml"/><Relationship Id="rId52" Type="http://schemas.openxmlformats.org/officeDocument/2006/relationships/slide" Target="slides/slide17.xml"/><Relationship Id="rId53" Type="http://schemas.openxmlformats.org/officeDocument/2006/relationships/slide" Target="slides/slide18.xml"/><Relationship Id="rId54" Type="http://schemas.openxmlformats.org/officeDocument/2006/relationships/slide" Target="slides/slide19.xml"/><Relationship Id="rId55" Type="http://schemas.openxmlformats.org/officeDocument/2006/relationships/slide" Target="slides/slide20.xml"/><Relationship Id="rId56" Type="http://schemas.openxmlformats.org/officeDocument/2006/relationships/slide" Target="slides/slide21.xml"/><Relationship Id="rId57" Type="http://schemas.openxmlformats.org/officeDocument/2006/relationships/slide" Target="slides/slide22.xml"/><Relationship Id="rId58" Type="http://schemas.openxmlformats.org/officeDocument/2006/relationships/slide" Target="slides/slide23.xml"/><Relationship Id="rId59" Type="http://schemas.openxmlformats.org/officeDocument/2006/relationships/slide" Target="slides/slide24.xml"/><Relationship Id="rId60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sldImg"/>
          </p:nvPr>
        </p:nvSpPr>
        <p:spPr>
          <a:xfrm>
            <a:off x="0" y="76428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Click to move the slide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edit the notes format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 type="dt" idx="100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6" name="PlaceHolder 5"/>
          <p:cNvSpPr>
            <a:spLocks noGrp="1"/>
          </p:cNvSpPr>
          <p:nvPr>
            <p:ph type="ftr" idx="101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7" name="PlaceHolder 6"/>
          <p:cNvSpPr>
            <a:spLocks noGrp="1"/>
          </p:cNvSpPr>
          <p:nvPr>
            <p:ph type="sldNum" idx="102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0490993B-A15A-4459-9990-DEC88FC49FD5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sldNum" idx="10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AU" sz="1200" spc="-1" strike="noStrike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39BCBF5-3D63-42C7-87F0-2A261A0782C7}" type="slidenum">
              <a:rPr b="0" lang="en-AU" sz="1200" spc="-1" strike="noStrike">
                <a:solidFill>
                  <a:srgbClr val="000000"/>
                </a:solidFill>
                <a:latin typeface="Arial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24" name="PlaceHolder 3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914400" y="609480"/>
            <a:ext cx="1036296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914400" y="1981080"/>
            <a:ext cx="1036296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BCBB4B6-C2D2-4AC9-9556-5CDB44CFCC5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576B9390-7FA4-4F36-B77D-715322E57E8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BB513C6E-BF90-4BF2-A45B-A1F512FD2FB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914400" y="609480"/>
            <a:ext cx="1036296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subTitle"/>
          </p:nvPr>
        </p:nvSpPr>
        <p:spPr>
          <a:xfrm>
            <a:off x="914400" y="1981080"/>
            <a:ext cx="1036296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6"/>
          </p:nvPr>
        </p:nvSpPr>
        <p:spPr/>
        <p:txBody>
          <a:bodyPr/>
          <a:p>
            <a:fld id="{F72AF148-C4EA-4439-9CFD-7CB075569D1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9"/>
          </p:nvPr>
        </p:nvSpPr>
        <p:spPr/>
        <p:txBody>
          <a:bodyPr/>
          <a:p>
            <a:fld id="{6C8B3254-0FC2-4945-8642-7C2637B4E80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2"/>
          </p:nvPr>
        </p:nvSpPr>
        <p:spPr/>
        <p:txBody>
          <a:bodyPr/>
          <a:p>
            <a:fld id="{6186DA42-8C89-4671-BE0C-4D9098918F7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914400" y="609480"/>
            <a:ext cx="1036296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914400" y="1981080"/>
            <a:ext cx="1036296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5"/>
          </p:nvPr>
        </p:nvSpPr>
        <p:spPr/>
        <p:txBody>
          <a:bodyPr/>
          <a:p>
            <a:fld id="{D3812C53-508E-470F-8D2B-AF1B47D272E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8"/>
          </p:nvPr>
        </p:nvSpPr>
        <p:spPr/>
        <p:txBody>
          <a:bodyPr/>
          <a:p>
            <a:fld id="{E299C755-AFB3-4406-9E80-5C028F94540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914400" y="609480"/>
            <a:ext cx="1036296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/>
          </p:nvPr>
        </p:nvSpPr>
        <p:spPr>
          <a:xfrm>
            <a:off x="914400" y="1981080"/>
            <a:ext cx="505692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/>
          </p:nvPr>
        </p:nvSpPr>
        <p:spPr>
          <a:xfrm>
            <a:off x="6224400" y="1981080"/>
            <a:ext cx="505692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1"/>
          </p:nvPr>
        </p:nvSpPr>
        <p:spPr/>
        <p:txBody>
          <a:bodyPr/>
          <a:p>
            <a:fld id="{12BF46AB-65FE-499F-84BB-505D10F7D16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4"/>
          </p:nvPr>
        </p:nvSpPr>
        <p:spPr/>
        <p:txBody>
          <a:bodyPr/>
          <a:p>
            <a:fld id="{A2157561-0798-4A96-B9AF-499CE34FA5D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914400" y="609480"/>
            <a:ext cx="1036296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7"/>
          </p:nvPr>
        </p:nvSpPr>
        <p:spPr/>
        <p:txBody>
          <a:bodyPr/>
          <a:p>
            <a:fld id="{1D96E217-DB8B-44E9-A0EA-1E247467E49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5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44C2439-613B-4069-B84E-968DDD374BF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0"/>
          </p:nvPr>
        </p:nvSpPr>
        <p:spPr/>
        <p:txBody>
          <a:bodyPr/>
          <a:p>
            <a:fld id="{1DEC0847-4F1F-472C-B2AB-138A2E1C049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3"/>
          </p:nvPr>
        </p:nvSpPr>
        <p:spPr/>
        <p:txBody>
          <a:bodyPr/>
          <a:p>
            <a:fld id="{2DACFE74-B254-47FD-BEAA-94916C58095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6"/>
          </p:nvPr>
        </p:nvSpPr>
        <p:spPr/>
        <p:txBody>
          <a:bodyPr/>
          <a:p>
            <a:fld id="{4D236FBB-11AA-444E-878D-ACC2F1EB5C3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914400" y="609480"/>
            <a:ext cx="1036296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subTitle"/>
          </p:nvPr>
        </p:nvSpPr>
        <p:spPr>
          <a:xfrm>
            <a:off x="914400" y="1981080"/>
            <a:ext cx="1036296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9"/>
          </p:nvPr>
        </p:nvSpPr>
        <p:spPr/>
        <p:txBody>
          <a:bodyPr/>
          <a:p>
            <a:fld id="{A017372E-0521-4EC6-AAC4-1298805FA88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2"/>
          </p:nvPr>
        </p:nvSpPr>
        <p:spPr/>
        <p:txBody>
          <a:bodyPr/>
          <a:p>
            <a:fld id="{572778C0-CA53-4F04-B3B9-D43B905E217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5"/>
          </p:nvPr>
        </p:nvSpPr>
        <p:spPr/>
        <p:txBody>
          <a:bodyPr/>
          <a:p>
            <a:fld id="{39865E16-B652-45EB-AAC1-B2E979AC0C9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914400" y="609480"/>
            <a:ext cx="1036296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914400" y="1981080"/>
            <a:ext cx="1036296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8"/>
          </p:nvPr>
        </p:nvSpPr>
        <p:spPr/>
        <p:txBody>
          <a:bodyPr/>
          <a:p>
            <a:fld id="{19AC7F13-454D-4874-8665-EB761163F2D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1"/>
          </p:nvPr>
        </p:nvSpPr>
        <p:spPr/>
        <p:txBody>
          <a:bodyPr/>
          <a:p>
            <a:fld id="{781DF2BF-C76F-43BF-991E-121ACC4DCF0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914400" y="609480"/>
            <a:ext cx="1036296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914400" y="1981080"/>
            <a:ext cx="505692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/>
          </p:nvPr>
        </p:nvSpPr>
        <p:spPr>
          <a:xfrm>
            <a:off x="6224400" y="1981080"/>
            <a:ext cx="505692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4"/>
          </p:nvPr>
        </p:nvSpPr>
        <p:spPr/>
        <p:txBody>
          <a:bodyPr/>
          <a:p>
            <a:fld id="{98FC2065-D79C-4597-95B1-00A417BF30F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8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7"/>
          </p:nvPr>
        </p:nvSpPr>
        <p:spPr/>
        <p:txBody>
          <a:bodyPr/>
          <a:p>
            <a:fld id="{9B619682-4846-485C-B0D2-7318FF07720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8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FC1B7FD0-9E8F-4C0A-A865-9047CF4017D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914400" y="609480"/>
            <a:ext cx="1036296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0"/>
          </p:nvPr>
        </p:nvSpPr>
        <p:spPr/>
        <p:txBody>
          <a:bodyPr/>
          <a:p>
            <a:fld id="{F259AD6C-F9E6-451E-8943-628DA4E18EB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8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3"/>
          </p:nvPr>
        </p:nvSpPr>
        <p:spPr/>
        <p:txBody>
          <a:bodyPr/>
          <a:p>
            <a:fld id="{14870330-117C-4391-9A98-A3480EC9FE0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6"/>
          </p:nvPr>
        </p:nvSpPr>
        <p:spPr/>
        <p:txBody>
          <a:bodyPr/>
          <a:p>
            <a:fld id="{69BBD402-0F20-49BB-AAB7-ED3C7C412C0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9"/>
          </p:nvPr>
        </p:nvSpPr>
        <p:spPr/>
        <p:txBody>
          <a:bodyPr/>
          <a:p>
            <a:fld id="{F5262CC9-AC20-46F1-960B-ADDC386CBFF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914400" y="609480"/>
            <a:ext cx="1036296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914400" y="1981080"/>
            <a:ext cx="1036296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E06D4405-7437-4394-98FF-58FCC07EFAF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5AA825B2-239B-4796-B1EE-5E6144A1D27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914400" y="609480"/>
            <a:ext cx="1036296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914400" y="1981080"/>
            <a:ext cx="505692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224400" y="1981080"/>
            <a:ext cx="505692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33BE8E43-1074-4EF1-94BB-1EF88B01A30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B6CCF7D1-D038-4266-9B75-8A26607BA33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914400" y="609480"/>
            <a:ext cx="1036296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BC1F66B7-8249-4493-A4EB-EA9DE1F9D11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9C1C04D7-091A-4FB6-98D2-4BE0F18D9EA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slideLayout" Target="../slideLayouts/slideLayout2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slideLayout" Target="../slideLayouts/slideLayout21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slideLayout" Target="../slideLayouts/slideLayout22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slideLayout" Target="../slideLayouts/slideLayout23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slideLayout" Target="../slideLayouts/slideLayout24.xml"/>
</Relationships>
</file>

<file path=ppt/slideMasters/_rels/slideMaster25.xml.rels><?xml version="1.0" encoding="UTF-8"?>
<Relationships xmlns="http://schemas.openxmlformats.org/package/2006/relationships"><Relationship Id="rId1" Type="http://schemas.openxmlformats.org/officeDocument/2006/relationships/theme" Target="../theme/theme25.xml"/><Relationship Id="rId2" Type="http://schemas.openxmlformats.org/officeDocument/2006/relationships/slideLayout" Target="../slideLayouts/slideLayout25.xml"/>
</Relationships>
</file>

<file path=ppt/slideMasters/_rels/slideMaster26.xml.rels><?xml version="1.0" encoding="UTF-8"?>
<Relationships xmlns="http://schemas.openxmlformats.org/package/2006/relationships"><Relationship Id="rId1" Type="http://schemas.openxmlformats.org/officeDocument/2006/relationships/theme" Target="../theme/theme26.xml"/><Relationship Id="rId2" Type="http://schemas.openxmlformats.org/officeDocument/2006/relationships/slideLayout" Target="../slideLayouts/slideLayout26.xml"/>
</Relationships>
</file>

<file path=ppt/slideMasters/_rels/slideMaster27.xml.rels><?xml version="1.0" encoding="UTF-8"?>
<Relationships xmlns="http://schemas.openxmlformats.org/package/2006/relationships"><Relationship Id="rId1" Type="http://schemas.openxmlformats.org/officeDocument/2006/relationships/theme" Target="../theme/theme27.xml"/><Relationship Id="rId2" Type="http://schemas.openxmlformats.org/officeDocument/2006/relationships/slideLayout" Target="../slideLayouts/slideLayout27.xml"/>
</Relationships>
</file>

<file path=ppt/slideMasters/_rels/slideMaster28.xml.rels><?xml version="1.0" encoding="UTF-8"?>
<Relationships xmlns="http://schemas.openxmlformats.org/package/2006/relationships"><Relationship Id="rId1" Type="http://schemas.openxmlformats.org/officeDocument/2006/relationships/theme" Target="../theme/theme28.xml"/><Relationship Id="rId2" Type="http://schemas.openxmlformats.org/officeDocument/2006/relationships/slideLayout" Target="../slideLayouts/slideLayout28.xml"/>
</Relationships>
</file>

<file path=ppt/slideMasters/_rels/slideMaster29.xml.rels><?xml version="1.0" encoding="UTF-8"?>
<Relationships xmlns="http://schemas.openxmlformats.org/package/2006/relationships"><Relationship Id="rId1" Type="http://schemas.openxmlformats.org/officeDocument/2006/relationships/theme" Target="../theme/theme29.xml"/><Relationship Id="rId2" Type="http://schemas.openxmlformats.org/officeDocument/2006/relationships/slideLayout" Target="../slideLayouts/slideLayout29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3.xml"/>
</Relationships>
</file>

<file path=ppt/slideMasters/_rels/slideMaster30.xml.rels><?xml version="1.0" encoding="UTF-8"?>
<Relationships xmlns="http://schemas.openxmlformats.org/package/2006/relationships"><Relationship Id="rId1" Type="http://schemas.openxmlformats.org/officeDocument/2006/relationships/theme" Target="../theme/theme30.xml"/><Relationship Id="rId2" Type="http://schemas.openxmlformats.org/officeDocument/2006/relationships/slideLayout" Target="../slideLayouts/slideLayout30.xml"/>
</Relationships>
</file>

<file path=ppt/slideMasters/_rels/slideMaster31.xml.rels><?xml version="1.0" encoding="UTF-8"?>
<Relationships xmlns="http://schemas.openxmlformats.org/package/2006/relationships"><Relationship Id="rId1" Type="http://schemas.openxmlformats.org/officeDocument/2006/relationships/theme" Target="../theme/theme31.xml"/><Relationship Id="rId2" Type="http://schemas.openxmlformats.org/officeDocument/2006/relationships/slideLayout" Target="../slideLayouts/slideLayout31.xml"/>
</Relationships>
</file>

<file path=ppt/slideMasters/_rels/slideMaster32.xml.rels><?xml version="1.0" encoding="UTF-8"?>
<Relationships xmlns="http://schemas.openxmlformats.org/package/2006/relationships"><Relationship Id="rId1" Type="http://schemas.openxmlformats.org/officeDocument/2006/relationships/theme" Target="../theme/theme32.xml"/><Relationship Id="rId2" Type="http://schemas.openxmlformats.org/officeDocument/2006/relationships/slideLayout" Target="../slideLayouts/slideLayout32.xml"/>
</Relationships>
</file>

<file path=ppt/slideMasters/_rels/slideMaster33.xml.rels><?xml version="1.0" encoding="UTF-8"?>
<Relationships xmlns="http://schemas.openxmlformats.org/package/2006/relationships"><Relationship Id="rId1" Type="http://schemas.openxmlformats.org/officeDocument/2006/relationships/theme" Target="../theme/theme33.xml"/><Relationship Id="rId2" Type="http://schemas.openxmlformats.org/officeDocument/2006/relationships/slideLayout" Target="../slideLayouts/slideLayout3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55000"/>
          </a:blip>
          <a:stretch>
            <a:fillRect l="-2999" r="-2999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Freeform 6"/>
          <p:cNvSpPr/>
          <p:nvPr/>
        </p:nvSpPr>
        <p:spPr>
          <a:xfrm>
            <a:off x="-12600" y="-7920"/>
            <a:ext cx="12216960" cy="1041120"/>
          </a:xfrm>
          <a:custGeom>
            <a:avLst/>
            <a:gdLst/>
            <a:ah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1" name="Freeform 7"/>
          <p:cNvSpPr/>
          <p:nvPr/>
        </p:nvSpPr>
        <p:spPr>
          <a:xfrm>
            <a:off x="5842080" y="-7920"/>
            <a:ext cx="6349680" cy="637920"/>
          </a:xfrm>
          <a:custGeom>
            <a:avLst/>
            <a:gdLst/>
            <a:ah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0a8">
                  <a:alpha val="30000"/>
                </a:srgbClr>
              </a:gs>
              <a:gs pos="80000">
                <a:srgbClr val="008abf">
                  <a:alpha val="4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33840" y="-88560"/>
            <a:ext cx="12254040" cy="1230480"/>
            <a:chOff x="-33840" y="-88560"/>
            <a:chExt cx="12254040" cy="1230480"/>
          </a:xfrm>
        </p:grpSpPr>
        <p:sp>
          <p:nvSpPr>
            <p:cNvPr id="3" name="Freeform 11"/>
            <p:cNvSpPr/>
            <p:nvPr/>
          </p:nvSpPr>
          <p:spPr>
            <a:xfrm rot="21435600">
              <a:off x="-25200" y="202680"/>
              <a:ext cx="12216960" cy="647280"/>
            </a:xfrm>
            <a:custGeom>
              <a:avLst/>
              <a:gdLst/>
              <a:ah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2400" spc="-1" strike="noStrike">
                <a:solidFill>
                  <a:schemeClr val="dk1"/>
                </a:solidFill>
                <a:latin typeface="Times New Roman"/>
                <a:ea typeface="MS PGothic"/>
              </a:endParaRPr>
            </a:p>
          </p:txBody>
        </p:sp>
        <p:sp>
          <p:nvSpPr>
            <p:cNvPr id="4" name="Freeform 12"/>
            <p:cNvSpPr/>
            <p:nvPr/>
          </p:nvSpPr>
          <p:spPr>
            <a:xfrm rot="21435600">
              <a:off x="-19080" y="276120"/>
              <a:ext cx="12233880" cy="528840"/>
            </a:xfrm>
            <a:custGeom>
              <a:avLst/>
              <a:gdLst/>
              <a:ah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2400" spc="-1" strike="noStrike">
                <a:solidFill>
                  <a:schemeClr val="dk1"/>
                </a:solidFill>
                <a:latin typeface="Times New Roman"/>
                <a:ea typeface="MS PGothic"/>
              </a:endParaRPr>
            </a:p>
          </p:txBody>
        </p:sp>
      </p:grpSp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11360" y="1371600"/>
            <a:ext cx="10468440" cy="18284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18360" tIns="0" bIns="0" anchor="b">
            <a:normAutofit/>
          </a:bodyPr>
          <a:p>
            <a:pPr indent="0" algn="r">
              <a:lnSpc>
                <a:spcPct val="100000"/>
              </a:lnSpc>
              <a:buNone/>
            </a:pPr>
            <a:r>
              <a:rPr b="1" lang="en-US" sz="5600" spc="-1" strike="noStrike">
                <a:solidFill>
                  <a:schemeClr val="accent3">
                    <a:tint val="90000"/>
                  </a:schemeClr>
                </a:solidFill>
                <a:latin typeface="Calibri"/>
              </a:rPr>
              <a:t>Click to edit Master title </a:t>
            </a:r>
            <a:r>
              <a:rPr b="1" lang="en-US" sz="5600" spc="-1" strike="noStrike">
                <a:solidFill>
                  <a:schemeClr val="accent3">
                    <a:tint val="90000"/>
                  </a:schemeClr>
                </a:solidFill>
                <a:latin typeface="Calibri"/>
              </a:rPr>
              <a:t>style</a:t>
            </a:r>
            <a:endParaRPr b="0" lang="en-US" sz="56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 type="ftr" idx="2"/>
          </p:nvPr>
        </p:nvSpPr>
        <p:spPr>
          <a:xfrm>
            <a:off x="3556080" y="6356520"/>
            <a:ext cx="447012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 type="sldNum" idx="3"/>
          </p:nvPr>
        </p:nvSpPr>
        <p:spPr>
          <a:xfrm>
            <a:off x="10566360" y="6356520"/>
            <a:ext cx="10155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rgbClr val="d1eaee"/>
                </a:solidFill>
                <a:latin typeface="Constanti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F79E53F-E363-4879-86EC-AC843E3F13EC}" type="slidenum">
              <a:rPr b="0" lang="en-US" sz="1200" spc="-1" strike="noStrike">
                <a:solidFill>
                  <a:srgbClr val="d1eaee"/>
                </a:solidFill>
                <a:latin typeface="Constanti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600" spc="-1" strike="noStrike">
                <a:solidFill>
                  <a:schemeClr val="dk1"/>
                </a:solidFill>
                <a:latin typeface="Constantia"/>
              </a:rPr>
              <a:t>Click to edit the outline text format</a:t>
            </a:r>
            <a:endParaRPr b="1" lang="en-US" sz="2600" spc="-1" strike="noStrike">
              <a:solidFill>
                <a:schemeClr val="dk1"/>
              </a:solidFill>
              <a:latin typeface="Constantia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2100" spc="-1" strike="noStrike">
                <a:solidFill>
                  <a:schemeClr val="dk1"/>
                </a:solidFill>
                <a:latin typeface="Constantia"/>
              </a:rPr>
              <a:t>Second Outline Level</a:t>
            </a:r>
            <a:endParaRPr b="1" lang="en-US" sz="2100" spc="-1" strike="noStrike">
              <a:solidFill>
                <a:schemeClr val="dk1"/>
              </a:solidFill>
              <a:latin typeface="Constantia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chemeClr val="dk1"/>
                </a:solidFill>
                <a:latin typeface="Constantia"/>
              </a:rPr>
              <a:t>Third Outline Level</a:t>
            </a:r>
            <a:endParaRPr b="1" lang="en-US" sz="2000" spc="-1" strike="noStrike">
              <a:solidFill>
                <a:schemeClr val="dk1"/>
              </a:solidFill>
              <a:latin typeface="Constantia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2000" spc="-1" strike="noStrike">
                <a:solidFill>
                  <a:schemeClr val="dk1"/>
                </a:solidFill>
                <a:latin typeface="Constantia"/>
              </a:rPr>
              <a:t>Fourth Outline Level</a:t>
            </a:r>
            <a:endParaRPr b="1" lang="en-US" sz="2000" spc="-1" strike="noStrike">
              <a:solidFill>
                <a:schemeClr val="dk1"/>
              </a:solidFill>
              <a:latin typeface="Constantia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chemeClr val="dk1"/>
                </a:solidFill>
                <a:latin typeface="Constantia"/>
              </a:rPr>
              <a:t>Fifth Outline Level</a:t>
            </a:r>
            <a:endParaRPr b="1" lang="en-US" sz="2000" spc="-1" strike="noStrike">
              <a:solidFill>
                <a:schemeClr val="dk1"/>
              </a:solidFill>
              <a:latin typeface="Constantia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chemeClr val="dk1"/>
                </a:solidFill>
                <a:latin typeface="Constantia"/>
              </a:rPr>
              <a:t>Sixth Outline Level</a:t>
            </a:r>
            <a:endParaRPr b="1" lang="en-US" sz="2000" spc="-1" strike="noStrike">
              <a:solidFill>
                <a:schemeClr val="dk1"/>
              </a:solidFill>
              <a:latin typeface="Constantia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chemeClr val="dk1"/>
                </a:solidFill>
                <a:latin typeface="Constantia"/>
              </a:rPr>
              <a:t>Seventh Outline Level</a:t>
            </a:r>
            <a:endParaRPr b="1" lang="en-US" sz="2000" spc="-1" strike="noStrike">
              <a:solidFill>
                <a:schemeClr val="dk1"/>
              </a:solidFill>
              <a:latin typeface="Constanti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55000"/>
          </a:blip>
          <a:stretch>
            <a:fillRect l="-2999" r="-2999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reeform 6"/>
          <p:cNvSpPr/>
          <p:nvPr/>
        </p:nvSpPr>
        <p:spPr>
          <a:xfrm>
            <a:off x="-12600" y="-7920"/>
            <a:ext cx="12216960" cy="1041120"/>
          </a:xfrm>
          <a:custGeom>
            <a:avLst/>
            <a:gdLst/>
            <a:ah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100" name="Freeform 7"/>
          <p:cNvSpPr/>
          <p:nvPr/>
        </p:nvSpPr>
        <p:spPr>
          <a:xfrm>
            <a:off x="5842080" y="-7920"/>
            <a:ext cx="6349680" cy="637920"/>
          </a:xfrm>
          <a:custGeom>
            <a:avLst/>
            <a:gdLst/>
            <a:ah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0a8">
                  <a:alpha val="30000"/>
                </a:srgbClr>
              </a:gs>
              <a:gs pos="80000">
                <a:srgbClr val="008abf">
                  <a:alpha val="4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grpSp>
        <p:nvGrpSpPr>
          <p:cNvPr id="101" name="Group 1"/>
          <p:cNvGrpSpPr/>
          <p:nvPr/>
        </p:nvGrpSpPr>
        <p:grpSpPr>
          <a:xfrm>
            <a:off x="-33840" y="-88560"/>
            <a:ext cx="12254040" cy="1230480"/>
            <a:chOff x="-33840" y="-88560"/>
            <a:chExt cx="12254040" cy="1230480"/>
          </a:xfrm>
        </p:grpSpPr>
        <p:sp>
          <p:nvSpPr>
            <p:cNvPr id="102" name="Freeform 11"/>
            <p:cNvSpPr/>
            <p:nvPr/>
          </p:nvSpPr>
          <p:spPr>
            <a:xfrm rot="21435600">
              <a:off x="-25200" y="202680"/>
              <a:ext cx="12216960" cy="647280"/>
            </a:xfrm>
            <a:custGeom>
              <a:avLst/>
              <a:gdLst/>
              <a:ah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2400" spc="-1" strike="noStrike">
                <a:solidFill>
                  <a:schemeClr val="dk1"/>
                </a:solidFill>
                <a:latin typeface="Times New Roman"/>
                <a:ea typeface="MS PGothic"/>
              </a:endParaRPr>
            </a:p>
          </p:txBody>
        </p:sp>
        <p:sp>
          <p:nvSpPr>
            <p:cNvPr id="103" name="Freeform 12"/>
            <p:cNvSpPr/>
            <p:nvPr/>
          </p:nvSpPr>
          <p:spPr>
            <a:xfrm rot="21435600">
              <a:off x="-19080" y="276120"/>
              <a:ext cx="12233880" cy="528840"/>
            </a:xfrm>
            <a:custGeom>
              <a:avLst/>
              <a:gdLst/>
              <a:ah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2400" spc="-1" strike="noStrike">
                <a:solidFill>
                  <a:schemeClr val="dk1"/>
                </a:solidFill>
                <a:latin typeface="Times New Roman"/>
                <a:ea typeface="MS PGothic"/>
              </a:endParaRPr>
            </a:p>
          </p:txBody>
        </p:sp>
      </p:grpSp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914400" y="514440"/>
            <a:ext cx="3657240" cy="1161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45720" bIns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en-US" sz="2600" spc="-1" strike="noStrike">
                <a:solidFill>
                  <a:schemeClr val="dk2"/>
                </a:solidFill>
                <a:latin typeface="Calibri"/>
              </a:rPr>
              <a:t>Click to edit Master title style</a:t>
            </a:r>
            <a:endParaRPr b="0" lang="en-US" sz="26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914400" y="1676520"/>
            <a:ext cx="3657240" cy="4571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18360" rIns="1836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1" lang="en-US" sz="1400" spc="-1" strike="noStrike">
                <a:solidFill>
                  <a:schemeClr val="dk1"/>
                </a:solidFill>
                <a:latin typeface="Constantia"/>
                <a:ea typeface="MS PGothic"/>
              </a:rPr>
              <a:t>Click to edit Master text styles</a:t>
            </a:r>
            <a:endParaRPr b="1" lang="en-US" sz="14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766760" y="1676520"/>
            <a:ext cx="6815160" cy="4571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561"/>
              </a:spcBef>
              <a:buClr>
                <a:srgbClr val="0bd0d9"/>
              </a:buClr>
              <a:buSzPct val="95000"/>
              <a:buFont typeface="Wingdings 2" charset="2"/>
              <a:buChar char=""/>
            </a:pPr>
            <a:r>
              <a:rPr b="1" lang="en-US" sz="2800" spc="-1" strike="noStrike">
                <a:solidFill>
                  <a:schemeClr val="dk1"/>
                </a:solidFill>
                <a:latin typeface="Constantia"/>
                <a:ea typeface="MS PGothic"/>
              </a:rPr>
              <a:t>Click to edit Master text styles</a:t>
            </a:r>
            <a:endParaRPr b="1" lang="en-US" sz="2800" spc="-1" strike="noStrike">
              <a:solidFill>
                <a:schemeClr val="dk1"/>
              </a:solidFill>
              <a:latin typeface="Constantia"/>
            </a:endParaRPr>
          </a:p>
          <a:p>
            <a:pPr lvl="1" marL="639720" indent="-246240">
              <a:lnSpc>
                <a:spcPct val="100000"/>
              </a:lnSpc>
              <a:spcBef>
                <a:spcPts val="519"/>
              </a:spcBef>
              <a:buClr>
                <a:srgbClr val="0f6fc6"/>
              </a:buClr>
              <a:buSzPct val="85000"/>
              <a:buFont typeface="Wingdings 2" charset="2"/>
              <a:buChar char=""/>
            </a:pPr>
            <a:r>
              <a:rPr b="1" lang="en-US" sz="2600" spc="-1" strike="noStrike">
                <a:solidFill>
                  <a:schemeClr val="dk1"/>
                </a:solidFill>
                <a:latin typeface="Constantia"/>
                <a:ea typeface="MS PGothic"/>
              </a:rPr>
              <a:t>Second level</a:t>
            </a:r>
            <a:endParaRPr b="1" lang="en-US" sz="2600" spc="-1" strike="noStrike">
              <a:solidFill>
                <a:schemeClr val="dk1"/>
              </a:solidFill>
              <a:latin typeface="Constantia"/>
            </a:endParaRPr>
          </a:p>
          <a:p>
            <a:pPr lvl="2" marL="914400" indent="-246240">
              <a:lnSpc>
                <a:spcPct val="100000"/>
              </a:lnSpc>
              <a:spcBef>
                <a:spcPts val="479"/>
              </a:spcBef>
              <a:buClr>
                <a:srgbClr val="009dd9"/>
              </a:buClr>
              <a:buSzPct val="70000"/>
              <a:buFont typeface="Wingdings 2" charset="2"/>
              <a:buChar char=""/>
            </a:pPr>
            <a:r>
              <a:rPr b="1" lang="en-US" sz="2400" spc="-1" strike="noStrike">
                <a:solidFill>
                  <a:schemeClr val="dk1"/>
                </a:solidFill>
                <a:latin typeface="Constantia"/>
                <a:ea typeface="MS PGothic"/>
              </a:rPr>
              <a:t>Third level</a:t>
            </a:r>
            <a:endParaRPr b="1" lang="en-US" sz="2400" spc="-1" strike="noStrike">
              <a:solidFill>
                <a:schemeClr val="dk1"/>
              </a:solidFill>
              <a:latin typeface="Constantia"/>
            </a:endParaRPr>
          </a:p>
          <a:p>
            <a:pPr lvl="3" marL="1187280" indent="-209520">
              <a:lnSpc>
                <a:spcPct val="100000"/>
              </a:lnSpc>
              <a:spcBef>
                <a:spcPts val="400"/>
              </a:spcBef>
              <a:buClr>
                <a:srgbClr val="0bd0d9"/>
              </a:buClr>
              <a:buSzPct val="65000"/>
              <a:buFont typeface="Wingdings 2" charset="2"/>
              <a:buChar char=""/>
            </a:pPr>
            <a:r>
              <a:rPr b="1" lang="en-US" sz="2000" spc="-1" strike="noStrike">
                <a:solidFill>
                  <a:schemeClr val="dk1"/>
                </a:solidFill>
                <a:latin typeface="Constantia"/>
                <a:ea typeface="MS PGothic"/>
              </a:rPr>
              <a:t>Fourth level</a:t>
            </a:r>
            <a:endParaRPr b="1" lang="en-US" sz="2000" spc="-1" strike="noStrike">
              <a:solidFill>
                <a:schemeClr val="dk1"/>
              </a:solidFill>
              <a:latin typeface="Constantia"/>
            </a:endParaRPr>
          </a:p>
          <a:p>
            <a:pPr lvl="4" marL="1461960" indent="-209520">
              <a:lnSpc>
                <a:spcPct val="100000"/>
              </a:lnSpc>
              <a:spcBef>
                <a:spcPts val="360"/>
              </a:spcBef>
              <a:buClr>
                <a:srgbClr val="10cf9b"/>
              </a:buClr>
              <a:buSzPct val="65000"/>
              <a:buFont typeface="Wingdings 2" charset="2"/>
              <a:buChar char=""/>
            </a:pPr>
            <a:r>
              <a:rPr b="1" lang="en-US" sz="1800" spc="-1" strike="noStrike">
                <a:solidFill>
                  <a:schemeClr val="dk1"/>
                </a:solidFill>
                <a:latin typeface="Constantia"/>
                <a:ea typeface="MS PGothic"/>
              </a:rPr>
              <a:t>Fifth level</a:t>
            </a:r>
            <a:endParaRPr b="1" lang="en-US" sz="18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dt" idx="28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" name="PlaceHolder 5"/>
          <p:cNvSpPr>
            <a:spLocks noGrp="1"/>
          </p:cNvSpPr>
          <p:nvPr>
            <p:ph type="ftr" idx="29"/>
          </p:nvPr>
        </p:nvSpPr>
        <p:spPr>
          <a:xfrm>
            <a:off x="3556080" y="6356520"/>
            <a:ext cx="447012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" name="PlaceHolder 6"/>
          <p:cNvSpPr>
            <a:spLocks noGrp="1"/>
          </p:cNvSpPr>
          <p:nvPr>
            <p:ph type="sldNum" idx="30"/>
          </p:nvPr>
        </p:nvSpPr>
        <p:spPr>
          <a:xfrm>
            <a:off x="10566360" y="6356520"/>
            <a:ext cx="10155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rgbClr val="045c75"/>
                </a:solidFill>
                <a:latin typeface="Constanti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454C08D-19C0-4BED-B53F-C58B01EA0B5B}" type="slidenum">
              <a:rPr b="0" lang="en-US" sz="1200" spc="-1" strike="noStrike">
                <a:solidFill>
                  <a:srgbClr val="045c75"/>
                </a:solidFill>
                <a:latin typeface="Constanti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55000"/>
          </a:blip>
          <a:stretch>
            <a:fillRect l="-2999" r="-2999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reeform 6"/>
          <p:cNvSpPr/>
          <p:nvPr/>
        </p:nvSpPr>
        <p:spPr>
          <a:xfrm>
            <a:off x="-12600" y="-7920"/>
            <a:ext cx="12216960" cy="1041120"/>
          </a:xfrm>
          <a:custGeom>
            <a:avLst/>
            <a:gdLst/>
            <a:ah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111" name="Freeform 7"/>
          <p:cNvSpPr/>
          <p:nvPr/>
        </p:nvSpPr>
        <p:spPr>
          <a:xfrm>
            <a:off x="5842080" y="-7920"/>
            <a:ext cx="6349680" cy="637920"/>
          </a:xfrm>
          <a:custGeom>
            <a:avLst/>
            <a:gdLst/>
            <a:ah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0a8">
                  <a:alpha val="30000"/>
                </a:srgbClr>
              </a:gs>
              <a:gs pos="80000">
                <a:srgbClr val="008abf">
                  <a:alpha val="4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grpSp>
        <p:nvGrpSpPr>
          <p:cNvPr id="112" name="Group 1"/>
          <p:cNvGrpSpPr/>
          <p:nvPr/>
        </p:nvGrpSpPr>
        <p:grpSpPr>
          <a:xfrm>
            <a:off x="-33840" y="-88560"/>
            <a:ext cx="12254040" cy="1230480"/>
            <a:chOff x="-33840" y="-88560"/>
            <a:chExt cx="12254040" cy="1230480"/>
          </a:xfrm>
        </p:grpSpPr>
        <p:sp>
          <p:nvSpPr>
            <p:cNvPr id="113" name="Freeform 11"/>
            <p:cNvSpPr/>
            <p:nvPr/>
          </p:nvSpPr>
          <p:spPr>
            <a:xfrm rot="21435600">
              <a:off x="-25200" y="202680"/>
              <a:ext cx="12216960" cy="647280"/>
            </a:xfrm>
            <a:custGeom>
              <a:avLst/>
              <a:gdLst/>
              <a:ah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2400" spc="-1" strike="noStrike">
                <a:solidFill>
                  <a:schemeClr val="dk1"/>
                </a:solidFill>
                <a:latin typeface="Times New Roman"/>
                <a:ea typeface="MS PGothic"/>
              </a:endParaRPr>
            </a:p>
          </p:txBody>
        </p:sp>
        <p:sp>
          <p:nvSpPr>
            <p:cNvPr id="114" name="Freeform 12"/>
            <p:cNvSpPr/>
            <p:nvPr/>
          </p:nvSpPr>
          <p:spPr>
            <a:xfrm rot="21435600">
              <a:off x="-19080" y="276120"/>
              <a:ext cx="12233880" cy="528840"/>
            </a:xfrm>
            <a:custGeom>
              <a:avLst/>
              <a:gdLst/>
              <a:ah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2400" spc="-1" strike="noStrike">
                <a:solidFill>
                  <a:schemeClr val="dk1"/>
                </a:solidFill>
                <a:latin typeface="Times New Roman"/>
                <a:ea typeface="MS PGothic"/>
              </a:endParaRPr>
            </a:p>
          </p:txBody>
        </p:sp>
      </p:grpSp>
      <p:sp>
        <p:nvSpPr>
          <p:cNvPr id="115" name="Snip and Round Single Corner Rectangle 13"/>
          <p:cNvSpPr/>
          <p:nvPr/>
        </p:nvSpPr>
        <p:spPr>
          <a:xfrm flipV="1" rot="420000">
            <a:off x="4220280" y="1107000"/>
            <a:ext cx="7009920" cy="4114440"/>
          </a:xfrm>
          <a:custGeom>
            <a:avLst/>
            <a:gdLst>
              <a:gd name="textAreaLeft" fmla="*/ 0 w 7009920"/>
              <a:gd name="textAreaRight" fmla="*/ 6910200 w 7009920"/>
              <a:gd name="textAreaTop" fmla="*/ -360 h 4114440"/>
              <a:gd name="textAreaBottom" fmla="*/ 4114440 h 4114440"/>
            </a:gdLst>
            <a:ahLst/>
            <a:rect l="textAreaLeft" t="textAreaTop" r="textAreaRight" b="textAreaBottom"/>
            <a:pathLst>
              <a:path w="5257800" h="4114800">
                <a:moveTo>
                  <a:pt x="0" y="0"/>
                </a:moveTo>
                <a:lnTo>
                  <a:pt x="5107774" y="0"/>
                </a:lnTo>
                <a:lnTo>
                  <a:pt x="5257800" y="150026"/>
                </a:lnTo>
                <a:lnTo>
                  <a:pt x="5257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rnd" w="3175">
            <a:solidFill>
              <a:srgbClr val="c0c0c0"/>
            </a:solidFill>
            <a:round/>
          </a:ln>
          <a:effectLst>
            <a:outerShdw algn="tl" blurRad="63360" dir="7502171" dist="38251" kx="99984" rotWithShape="0" sx="98500" sy="100079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116" name="Right Triangle 5"/>
          <p:cNvSpPr/>
          <p:nvPr/>
        </p:nvSpPr>
        <p:spPr>
          <a:xfrm flipV="1" rot="420000">
            <a:off x="10672200" y="5359320"/>
            <a:ext cx="207000" cy="155160"/>
          </a:xfrm>
          <a:prstGeom prst="rtTriangle">
            <a:avLst/>
          </a:prstGeom>
          <a:solidFill>
            <a:srgbClr val="ffffff"/>
          </a:solidFill>
          <a:ln w="12700">
            <a:solidFill>
              <a:srgbClr val="ffffff"/>
            </a:solidFill>
            <a:bevel/>
          </a:ln>
          <a:effectLst>
            <a:outerShdw algn="tl" blurRad="63360" dir="12932261" dist="6193" rotWithShape="0">
              <a:srgbClr val="000000">
                <a:alpha val="47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6840" bIns="68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2400" spc="-1" strike="noStrike">
              <a:solidFill>
                <a:srgbClr val="ffffff"/>
              </a:solidFill>
              <a:latin typeface="Constantia"/>
              <a:ea typeface="MS PGothic"/>
            </a:endParaRPr>
          </a:p>
        </p:txBody>
      </p:sp>
      <p:sp>
        <p:nvSpPr>
          <p:cNvPr id="117" name="Freeform 6"/>
          <p:cNvSpPr/>
          <p:nvPr/>
        </p:nvSpPr>
        <p:spPr>
          <a:xfrm flipV="1">
            <a:off x="-12240" y="5816160"/>
            <a:ext cx="12216960" cy="1041120"/>
          </a:xfrm>
          <a:custGeom>
            <a:avLst/>
            <a:gdLst/>
            <a:ah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118" name="Freeform 7"/>
          <p:cNvSpPr/>
          <p:nvPr/>
        </p:nvSpPr>
        <p:spPr>
          <a:xfrm flipV="1">
            <a:off x="5842080" y="6219720"/>
            <a:ext cx="6349680" cy="637920"/>
          </a:xfrm>
          <a:custGeom>
            <a:avLst/>
            <a:gdLst/>
            <a:ah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0a8">
                  <a:alpha val="30000"/>
                </a:srgbClr>
              </a:gs>
              <a:gs pos="80000">
                <a:srgbClr val="008abf">
                  <a:alpha val="45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812880" y="1176840"/>
            <a:ext cx="2950200" cy="1582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45720" rIns="4572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2"/>
                </a:solidFill>
                <a:latin typeface="SimSun"/>
                <a:ea typeface="SimSun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812880" y="2828880"/>
            <a:ext cx="2945880" cy="2179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64080" rIns="4572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49"/>
              </a:spcBef>
              <a:buNone/>
              <a:tabLst>
                <a:tab algn="l" pos="0"/>
              </a:tabLst>
            </a:pPr>
            <a:r>
              <a:rPr b="1" lang="en-US" sz="1300" spc="-1" strike="noStrike">
                <a:solidFill>
                  <a:schemeClr val="dk1"/>
                </a:solidFill>
                <a:latin typeface="Constantia"/>
                <a:ea typeface="MS PGothic"/>
              </a:rPr>
              <a:t>Click to edit Master text styles</a:t>
            </a:r>
            <a:endParaRPr b="1" lang="en-US" sz="13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 rot="420000">
            <a:off x="4647600" y="1199520"/>
            <a:ext cx="6156720" cy="3931560"/>
          </a:xfrm>
          <a:prstGeom prst="rect">
            <a:avLst/>
          </a:prstGeom>
          <a:solidFill>
            <a:schemeClr val="lt2"/>
          </a:solidFill>
          <a:ln cap="rnd" w="2880">
            <a:solidFill>
              <a:srgbClr val="c0c0c0"/>
            </a:solidFill>
            <a:round/>
          </a:ln>
        </p:spPr>
        <p:txBody>
          <a:bodyPr lIns="90000" rIns="90000" tIns="45000" bIns="45000" anchor="t">
            <a:norm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pc="-1" strike="noStrike">
                <a:solidFill>
                  <a:schemeClr val="dk1"/>
                </a:solidFill>
                <a:latin typeface="Constantia"/>
              </a:rPr>
              <a:t>Click icon to add picture</a:t>
            </a:r>
            <a:endParaRPr b="1" lang="en-US" sz="32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dt" idx="31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ftr" idx="32"/>
          </p:nvPr>
        </p:nvSpPr>
        <p:spPr>
          <a:xfrm>
            <a:off x="3556080" y="6356520"/>
            <a:ext cx="447012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 type="sldNum" idx="33"/>
          </p:nvPr>
        </p:nvSpPr>
        <p:spPr>
          <a:xfrm>
            <a:off x="10769760" y="6356520"/>
            <a:ext cx="81252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rgbClr val="045c75"/>
                </a:solidFill>
                <a:latin typeface="Constanti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26A1C6F-EF09-4763-BE91-5558E0C52654}" type="slidenum">
              <a:rPr b="0" lang="en-US" sz="1200" spc="-1" strike="noStrike">
                <a:solidFill>
                  <a:srgbClr val="045c75"/>
                </a:solidFill>
                <a:latin typeface="Constanti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dt" idx="34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ftr" idx="35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sldNum" idx="36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4458BDE-02B8-4526-A157-B0495F0E0006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dt" idx="37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ftr" idx="38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6" name="PlaceHolder 5"/>
          <p:cNvSpPr>
            <a:spLocks noGrp="1"/>
          </p:cNvSpPr>
          <p:nvPr>
            <p:ph type="sldNum" idx="39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0F01ADF-D037-4B26-88AD-EEF58518A58A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8839080" y="274680"/>
            <a:ext cx="27428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274680"/>
            <a:ext cx="802620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dt" idx="40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ftr" idx="41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1" name="PlaceHolder 5"/>
          <p:cNvSpPr>
            <a:spLocks noGrp="1"/>
          </p:cNvSpPr>
          <p:nvPr>
            <p:ph type="sldNum" idx="42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9206B21-4D86-412D-87D9-FBFE699BA0D0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dt" idx="43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ftr" idx="44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6" name="PlaceHolder 5"/>
          <p:cNvSpPr>
            <a:spLocks noGrp="1"/>
          </p:cNvSpPr>
          <p:nvPr>
            <p:ph type="sldNum" idx="45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66F7127-EF0F-4B25-811B-610D2B6CE942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2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963000" y="4406760"/>
            <a:ext cx="1036296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4000" spc="-1" strike="noStrike" cap="all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963000" y="2906640"/>
            <a:ext cx="1036296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Click to edit Master text styles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dt" idx="46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ftr" idx="47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sldNum" idx="48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93B1A7B-5409-4DA5-B4D2-AFA42C5A2620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2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53845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6197760" y="1600200"/>
            <a:ext cx="53845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dt" idx="49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 type="ftr" idx="50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 type="sldNum" idx="51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9FF8711-DC42-45F4-9CD6-5AA742EC1634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1" r:id="rId2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535040"/>
            <a:ext cx="538668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09480" y="2174760"/>
            <a:ext cx="538668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6193440" y="1535040"/>
            <a:ext cx="538884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 type="body"/>
          </p:nvPr>
        </p:nvSpPr>
        <p:spPr>
          <a:xfrm>
            <a:off x="6193440" y="2174760"/>
            <a:ext cx="538884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8" name="PlaceHolder 6"/>
          <p:cNvSpPr>
            <a:spLocks noGrp="1"/>
          </p:cNvSpPr>
          <p:nvPr>
            <p:ph type="dt" idx="52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9" name="PlaceHolder 7"/>
          <p:cNvSpPr>
            <a:spLocks noGrp="1"/>
          </p:cNvSpPr>
          <p:nvPr>
            <p:ph type="ftr" idx="53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0" name="PlaceHolder 8"/>
          <p:cNvSpPr>
            <a:spLocks noGrp="1"/>
          </p:cNvSpPr>
          <p:nvPr>
            <p:ph type="sldNum" idx="54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1A656A9-6DFE-4D18-8B35-B718116EFC7A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3" r:id="rId2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dt" idx="55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ftr" idx="56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sldNum" idx="57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827F5A3-8EF4-4211-998E-78EF20E4AA8C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5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55000"/>
          </a:blip>
          <a:stretch>
            <a:fillRect l="-2999" r="-2999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/>
          <p:nvPr/>
        </p:nvSpPr>
        <p:spPr>
          <a:xfrm>
            <a:off x="-12600" y="-7920"/>
            <a:ext cx="12216960" cy="1041120"/>
          </a:xfrm>
          <a:custGeom>
            <a:avLst/>
            <a:gdLst/>
            <a:ah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13" name="Freeform 7"/>
          <p:cNvSpPr/>
          <p:nvPr/>
        </p:nvSpPr>
        <p:spPr>
          <a:xfrm>
            <a:off x="5842080" y="-7920"/>
            <a:ext cx="6349680" cy="637920"/>
          </a:xfrm>
          <a:custGeom>
            <a:avLst/>
            <a:gdLst/>
            <a:ah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0a8">
                  <a:alpha val="30000"/>
                </a:srgbClr>
              </a:gs>
              <a:gs pos="80000">
                <a:srgbClr val="008abf">
                  <a:alpha val="4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grpSp>
        <p:nvGrpSpPr>
          <p:cNvPr id="14" name="Group 1"/>
          <p:cNvGrpSpPr/>
          <p:nvPr/>
        </p:nvGrpSpPr>
        <p:grpSpPr>
          <a:xfrm>
            <a:off x="-33840" y="-88560"/>
            <a:ext cx="12254040" cy="1230480"/>
            <a:chOff x="-33840" y="-88560"/>
            <a:chExt cx="12254040" cy="1230480"/>
          </a:xfrm>
        </p:grpSpPr>
        <p:sp>
          <p:nvSpPr>
            <p:cNvPr id="15" name="Freeform 11"/>
            <p:cNvSpPr/>
            <p:nvPr/>
          </p:nvSpPr>
          <p:spPr>
            <a:xfrm rot="21435600">
              <a:off x="-25200" y="202680"/>
              <a:ext cx="12216960" cy="647280"/>
            </a:xfrm>
            <a:custGeom>
              <a:avLst/>
              <a:gdLst/>
              <a:ah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2400" spc="-1" strike="noStrike">
                <a:solidFill>
                  <a:schemeClr val="dk1"/>
                </a:solidFill>
                <a:latin typeface="Times New Roman"/>
                <a:ea typeface="MS PGothic"/>
              </a:endParaRPr>
            </a:p>
          </p:txBody>
        </p:sp>
        <p:sp>
          <p:nvSpPr>
            <p:cNvPr id="16" name="Freeform 12"/>
            <p:cNvSpPr/>
            <p:nvPr/>
          </p:nvSpPr>
          <p:spPr>
            <a:xfrm rot="21435600">
              <a:off x="-19080" y="276120"/>
              <a:ext cx="12233880" cy="528840"/>
            </a:xfrm>
            <a:custGeom>
              <a:avLst/>
              <a:gdLst/>
              <a:ah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2400" spc="-1" strike="noStrike">
                <a:solidFill>
                  <a:schemeClr val="dk1"/>
                </a:solidFill>
                <a:latin typeface="Times New Roman"/>
                <a:ea typeface="MS PGothic"/>
              </a:endParaRPr>
            </a:p>
          </p:txBody>
        </p:sp>
      </p:grpSp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7048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45720" bIns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5000" spc="-1" strike="noStrike">
                <a:solidFill>
                  <a:schemeClr val="dk2"/>
                </a:solidFill>
                <a:latin typeface="SimSun"/>
                <a:ea typeface="SimSun"/>
              </a:rPr>
              <a:t>Click to edit Master title style</a:t>
            </a:r>
            <a:endParaRPr b="0" lang="en-US" sz="50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935000"/>
            <a:ext cx="10972440" cy="4389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272880" indent="-27288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</a:pPr>
            <a:r>
              <a:rPr b="1" lang="en-US" sz="2600" spc="-1" strike="noStrike">
                <a:solidFill>
                  <a:schemeClr val="dk1"/>
                </a:solidFill>
                <a:latin typeface="Constantia"/>
                <a:ea typeface="MS PGothic"/>
              </a:rPr>
              <a:t>Click to edit Master text styles</a:t>
            </a:r>
            <a:endParaRPr b="1" lang="en-US" sz="2600" spc="-1" strike="noStrike">
              <a:solidFill>
                <a:schemeClr val="dk1"/>
              </a:solidFill>
              <a:latin typeface="Constantia"/>
            </a:endParaRPr>
          </a:p>
          <a:p>
            <a:pPr lvl="1" marL="639720" indent="-246240">
              <a:lnSpc>
                <a:spcPct val="100000"/>
              </a:lnSpc>
              <a:spcBef>
                <a:spcPts val="479"/>
              </a:spcBef>
              <a:buClr>
                <a:srgbClr val="0f6fc6"/>
              </a:buClr>
              <a:buSzPct val="85000"/>
              <a:buFont typeface="Wingdings 2" charset="2"/>
              <a:buChar char=""/>
            </a:pPr>
            <a:r>
              <a:rPr b="1" lang="en-US" sz="2400" spc="-1" strike="noStrike">
                <a:solidFill>
                  <a:schemeClr val="dk1"/>
                </a:solidFill>
                <a:latin typeface="Constantia"/>
                <a:ea typeface="MS PGothic"/>
              </a:rPr>
              <a:t>Second level</a:t>
            </a:r>
            <a:endParaRPr b="1" lang="en-US" sz="2400" spc="-1" strike="noStrike">
              <a:solidFill>
                <a:schemeClr val="dk1"/>
              </a:solidFill>
              <a:latin typeface="Constantia"/>
            </a:endParaRPr>
          </a:p>
          <a:p>
            <a:pPr lvl="2" marL="914400" indent="-246240">
              <a:lnSpc>
                <a:spcPct val="100000"/>
              </a:lnSpc>
              <a:spcBef>
                <a:spcPts val="420"/>
              </a:spcBef>
              <a:buClr>
                <a:srgbClr val="009dd9"/>
              </a:buClr>
              <a:buSzPct val="70000"/>
              <a:buFont typeface="Wingdings 2" charset="2"/>
              <a:buChar char=""/>
            </a:pPr>
            <a:r>
              <a:rPr b="1" lang="en-US" sz="2100" spc="-1" strike="noStrike">
                <a:solidFill>
                  <a:schemeClr val="dk1"/>
                </a:solidFill>
                <a:latin typeface="Constantia"/>
                <a:ea typeface="MS PGothic"/>
              </a:rPr>
              <a:t>Third level</a:t>
            </a:r>
            <a:endParaRPr b="1" lang="en-US" sz="2100" spc="-1" strike="noStrike">
              <a:solidFill>
                <a:schemeClr val="dk1"/>
              </a:solidFill>
              <a:latin typeface="Constantia"/>
            </a:endParaRPr>
          </a:p>
          <a:p>
            <a:pPr lvl="3" marL="1187280" indent="-209520">
              <a:lnSpc>
                <a:spcPct val="100000"/>
              </a:lnSpc>
              <a:spcBef>
                <a:spcPts val="400"/>
              </a:spcBef>
              <a:buClr>
                <a:srgbClr val="0bd0d9"/>
              </a:buClr>
              <a:buSzPct val="65000"/>
              <a:buFont typeface="Wingdings 2" charset="2"/>
              <a:buChar char=""/>
            </a:pPr>
            <a:r>
              <a:rPr b="1" lang="en-US" sz="2000" spc="-1" strike="noStrike">
                <a:solidFill>
                  <a:schemeClr val="dk1"/>
                </a:solidFill>
                <a:latin typeface="Constantia"/>
                <a:ea typeface="MS PGothic"/>
              </a:rPr>
              <a:t>Fourth level</a:t>
            </a:r>
            <a:endParaRPr b="1" lang="en-US" sz="2000" spc="-1" strike="noStrike">
              <a:solidFill>
                <a:schemeClr val="dk1"/>
              </a:solidFill>
              <a:latin typeface="Constantia"/>
            </a:endParaRPr>
          </a:p>
          <a:p>
            <a:pPr lvl="4" marL="1461960" indent="-209520">
              <a:lnSpc>
                <a:spcPct val="100000"/>
              </a:lnSpc>
              <a:spcBef>
                <a:spcPts val="400"/>
              </a:spcBef>
              <a:buClr>
                <a:srgbClr val="10cf9b"/>
              </a:buClr>
              <a:buSzPct val="65000"/>
              <a:buFont typeface="Wingdings 2" charset="2"/>
              <a:buChar char=""/>
            </a:pPr>
            <a:r>
              <a:rPr b="1" lang="en-US" sz="2000" spc="-1" strike="noStrike">
                <a:solidFill>
                  <a:schemeClr val="dk1"/>
                </a:solidFill>
                <a:latin typeface="Constantia"/>
                <a:ea typeface="MS PGothic"/>
              </a:rPr>
              <a:t>Fifth level</a:t>
            </a:r>
            <a:endParaRPr b="1" lang="en-US" sz="20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dt" idx="4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ftr" idx="5"/>
          </p:nvPr>
        </p:nvSpPr>
        <p:spPr>
          <a:xfrm>
            <a:off x="3556080" y="6356520"/>
            <a:ext cx="447012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sldNum" idx="6"/>
          </p:nvPr>
        </p:nvSpPr>
        <p:spPr>
          <a:xfrm>
            <a:off x="10566360" y="6356520"/>
            <a:ext cx="10155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rgbClr val="045c75"/>
                </a:solidFill>
                <a:latin typeface="Constanti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0377F78-497E-4E78-9095-7B31A52F95FA}" type="slidenum">
              <a:rPr b="0" lang="en-US" sz="1200" spc="-1" strike="noStrike">
                <a:solidFill>
                  <a:srgbClr val="045c75"/>
                </a:solidFill>
                <a:latin typeface="Constanti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3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dt" idx="58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ftr" idx="59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sldNum" idx="60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7B7A986-7C4E-4A48-AABC-A365D6CF27D8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7" r:id="rId2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401076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4766760" y="272880"/>
            <a:ext cx="681516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609480" y="1434960"/>
            <a:ext cx="401076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dt" idx="61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6" name="PlaceHolder 5"/>
          <p:cNvSpPr>
            <a:spLocks noGrp="1"/>
          </p:cNvSpPr>
          <p:nvPr>
            <p:ph type="ftr" idx="62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7" name="PlaceHolder 6"/>
          <p:cNvSpPr>
            <a:spLocks noGrp="1"/>
          </p:cNvSpPr>
          <p:nvPr>
            <p:ph type="sldNum" idx="63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0E4D218-747A-4725-A03F-E039B0F1212C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9" r:id="rId2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2389680" y="4800600"/>
            <a:ext cx="73148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2389680" y="612720"/>
            <a:ext cx="7314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2389680" y="5367240"/>
            <a:ext cx="73148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dt" idx="64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2" name="PlaceHolder 5"/>
          <p:cNvSpPr>
            <a:spLocks noGrp="1"/>
          </p:cNvSpPr>
          <p:nvPr>
            <p:ph type="ftr" idx="65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3" name="PlaceHolder 6"/>
          <p:cNvSpPr>
            <a:spLocks noGrp="1"/>
          </p:cNvSpPr>
          <p:nvPr>
            <p:ph type="sldNum" idx="66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465C89A-747C-4729-818A-68C03D68E428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1" r:id="rId2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2"/>
                </a:solidFill>
                <a:latin typeface="Times New Roman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dt" idx="67"/>
          </p:nvPr>
        </p:nvSpPr>
        <p:spPr>
          <a:xfrm>
            <a:off x="914400" y="6248520"/>
            <a:ext cx="253980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ftr" idx="68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sldNum" idx="69"/>
          </p:nvPr>
        </p:nvSpPr>
        <p:spPr>
          <a:xfrm>
            <a:off x="8737560" y="6248520"/>
            <a:ext cx="253980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  <a:ea typeface="宋体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678C97C-1439-49C0-AE66-B21AA12EEA7A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宋体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Click to edit the outline text format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chemeClr val="dk1"/>
                </a:solidFill>
                <a:latin typeface="Times New Roman"/>
              </a:rPr>
              <a:t>Second Outline Level</a:t>
            </a:r>
            <a:endParaRPr b="0" lang="en-US" sz="2400" spc="-1" strike="noStrike">
              <a:solidFill>
                <a:schemeClr val="dk1"/>
              </a:solidFill>
              <a:latin typeface="Times New Roman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Third Outline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Fourth Outline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Fifth Outline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Sixth Outline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Seventh Outline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3" r:id="rId2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914400" y="609480"/>
            <a:ext cx="1036296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2"/>
                </a:solidFill>
                <a:latin typeface="Times New Roman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914400" y="1981080"/>
            <a:ext cx="10362960" cy="41144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800" spc="-1" strike="noStrike">
                <a:solidFill>
                  <a:schemeClr val="dk1"/>
                </a:solidFill>
                <a:latin typeface="Times New Roman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400" spc="-1" strike="noStrike">
                <a:solidFill>
                  <a:schemeClr val="dk1"/>
                </a:solidFill>
                <a:latin typeface="Times New Roman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Times New Roman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dt" idx="70"/>
          </p:nvPr>
        </p:nvSpPr>
        <p:spPr>
          <a:xfrm>
            <a:off x="914400" y="6248520"/>
            <a:ext cx="253980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ftr" idx="71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PlaceHolder 5"/>
          <p:cNvSpPr>
            <a:spLocks noGrp="1"/>
          </p:cNvSpPr>
          <p:nvPr>
            <p:ph type="sldNum" idx="72"/>
          </p:nvPr>
        </p:nvSpPr>
        <p:spPr>
          <a:xfrm>
            <a:off x="8737560" y="6248520"/>
            <a:ext cx="253980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  <a:ea typeface="宋体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FE03493-761D-4FCE-8AEB-D5BFC7C97F5F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宋体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5" r:id="rId2"/>
  </p:sldLayoutIdLst>
</p:sldMaster>
</file>

<file path=ppt/slideMasters/slideMaster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8686800" y="609480"/>
            <a:ext cx="2590560" cy="54860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 vert="eaVer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2"/>
                </a:solidFill>
                <a:latin typeface="Times New Roman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914400" y="609480"/>
            <a:ext cx="7569000" cy="54860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800" spc="-1" strike="noStrike">
                <a:solidFill>
                  <a:schemeClr val="dk1"/>
                </a:solidFill>
                <a:latin typeface="Times New Roman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400" spc="-1" strike="noStrike">
                <a:solidFill>
                  <a:schemeClr val="dk1"/>
                </a:solidFill>
                <a:latin typeface="Times New Roman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Times New Roman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dt" idx="73"/>
          </p:nvPr>
        </p:nvSpPr>
        <p:spPr>
          <a:xfrm>
            <a:off x="914400" y="6248520"/>
            <a:ext cx="253980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ftr" idx="74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 type="sldNum" idx="75"/>
          </p:nvPr>
        </p:nvSpPr>
        <p:spPr>
          <a:xfrm>
            <a:off x="8737560" y="6248520"/>
            <a:ext cx="253980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  <a:ea typeface="宋体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8D07FB5-E1F9-422D-B43E-B3EA05556045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宋体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7" r:id="rId2"/>
  </p:sldLayoutIdLst>
</p:sldMaster>
</file>

<file path=ppt/slideMasters/slideMaster2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914400" y="609480"/>
            <a:ext cx="1036296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2"/>
                </a:solidFill>
                <a:latin typeface="Times New Roman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914400" y="1981080"/>
            <a:ext cx="10362960" cy="41144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800" spc="-1" strike="noStrike">
                <a:solidFill>
                  <a:schemeClr val="dk1"/>
                </a:solidFill>
                <a:latin typeface="Times New Roman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400" spc="-1" strike="noStrike">
                <a:solidFill>
                  <a:schemeClr val="dk1"/>
                </a:solidFill>
                <a:latin typeface="Times New Roman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Times New Roman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dt" idx="76"/>
          </p:nvPr>
        </p:nvSpPr>
        <p:spPr>
          <a:xfrm>
            <a:off x="914400" y="6248520"/>
            <a:ext cx="253980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ftr" idx="77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sldNum" idx="78"/>
          </p:nvPr>
        </p:nvSpPr>
        <p:spPr>
          <a:xfrm>
            <a:off x="8737560" y="6248520"/>
            <a:ext cx="253980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  <a:ea typeface="宋体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6092E97-BA79-455A-8B4C-22A4A7C849D6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宋体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9" r:id="rId2"/>
  </p:sldLayoutIdLst>
</p:sldMaster>
</file>

<file path=ppt/slideMasters/slideMaster2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963000" y="4406760"/>
            <a:ext cx="10362960" cy="136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4000" spc="-1" strike="noStrike" cap="all">
                <a:solidFill>
                  <a:schemeClr val="dk2"/>
                </a:solidFill>
                <a:latin typeface="Times New Roman"/>
              </a:rPr>
              <a:t>Click to edit Master title style</a:t>
            </a:r>
            <a:endParaRPr b="0" lang="en-US" sz="40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963000" y="2906640"/>
            <a:ext cx="10362960" cy="149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dt" idx="79"/>
          </p:nvPr>
        </p:nvSpPr>
        <p:spPr>
          <a:xfrm>
            <a:off x="914400" y="6248520"/>
            <a:ext cx="253980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 type="ftr" idx="80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2" name="PlaceHolder 5"/>
          <p:cNvSpPr>
            <a:spLocks noGrp="1"/>
          </p:cNvSpPr>
          <p:nvPr>
            <p:ph type="sldNum" idx="81"/>
          </p:nvPr>
        </p:nvSpPr>
        <p:spPr>
          <a:xfrm>
            <a:off x="8737560" y="6248520"/>
            <a:ext cx="253980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  <a:ea typeface="宋体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79D496A-8084-4BC6-A952-369AF02CC28B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宋体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</p:sldLayoutIdLst>
</p:sldMaster>
</file>

<file path=ppt/slideMasters/slideMaster2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914400" y="609480"/>
            <a:ext cx="1036296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2"/>
                </a:solidFill>
                <a:latin typeface="Times New Roman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914400" y="1981080"/>
            <a:ext cx="5079600" cy="41144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8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Times New Roman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400" spc="-1" strike="noStrike">
                <a:solidFill>
                  <a:schemeClr val="dk1"/>
                </a:solidFill>
                <a:latin typeface="Times New Roman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1800" spc="-1" strike="noStrike">
                <a:solidFill>
                  <a:schemeClr val="dk1"/>
                </a:solidFill>
                <a:latin typeface="Times New Roman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</a:pPr>
            <a:r>
              <a:rPr b="0" lang="en-US" sz="1800" spc="-1" strike="noStrike">
                <a:solidFill>
                  <a:schemeClr val="dk1"/>
                </a:solidFill>
                <a:latin typeface="Times New Roman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6197760" y="1981080"/>
            <a:ext cx="5079600" cy="41144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8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Times New Roman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400" spc="-1" strike="noStrike">
                <a:solidFill>
                  <a:schemeClr val="dk1"/>
                </a:solidFill>
                <a:latin typeface="Times New Roman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1800" spc="-1" strike="noStrike">
                <a:solidFill>
                  <a:schemeClr val="dk1"/>
                </a:solidFill>
                <a:latin typeface="Times New Roman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</a:pPr>
            <a:r>
              <a:rPr b="0" lang="en-US" sz="1800" spc="-1" strike="noStrike">
                <a:solidFill>
                  <a:schemeClr val="dk1"/>
                </a:solidFill>
                <a:latin typeface="Times New Roman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dt" idx="82"/>
          </p:nvPr>
        </p:nvSpPr>
        <p:spPr>
          <a:xfrm>
            <a:off x="914400" y="6248520"/>
            <a:ext cx="253980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7" name="PlaceHolder 5"/>
          <p:cNvSpPr>
            <a:spLocks noGrp="1"/>
          </p:cNvSpPr>
          <p:nvPr>
            <p:ph type="ftr" idx="83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8" name="PlaceHolder 6"/>
          <p:cNvSpPr>
            <a:spLocks noGrp="1"/>
          </p:cNvSpPr>
          <p:nvPr>
            <p:ph type="sldNum" idx="84"/>
          </p:nvPr>
        </p:nvSpPr>
        <p:spPr>
          <a:xfrm>
            <a:off x="8737560" y="6248520"/>
            <a:ext cx="253980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  <a:ea typeface="宋体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AC9C969-81DB-4732-8DB8-F6689E506526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宋体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3" r:id="rId2"/>
  </p:sldLayoutIdLst>
</p:sldMaster>
</file>

<file path=ppt/slideMasters/slideMaster2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2"/>
                </a:solidFill>
                <a:latin typeface="Times New Roman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09480" y="1535040"/>
            <a:ext cx="538668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609480" y="2174760"/>
            <a:ext cx="538668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4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Times New Roman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Second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1800" spc="-1" strike="noStrike">
                <a:solidFill>
                  <a:schemeClr val="dk1"/>
                </a:solidFill>
                <a:latin typeface="Times New Roman"/>
              </a:rPr>
              <a:t>Third level</a:t>
            </a: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1600" spc="-1" strike="noStrike">
                <a:solidFill>
                  <a:schemeClr val="dk1"/>
                </a:solidFill>
                <a:latin typeface="Times New Roman"/>
              </a:rPr>
              <a:t>Fourth level</a:t>
            </a:r>
            <a:endParaRPr b="0" lang="en-US" sz="1600" spc="-1" strike="noStrike">
              <a:solidFill>
                <a:schemeClr val="dk1"/>
              </a:solidFill>
              <a:latin typeface="Times New Roman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</a:pPr>
            <a:r>
              <a:rPr b="0" lang="en-US" sz="1600" spc="-1" strike="noStrike">
                <a:solidFill>
                  <a:schemeClr val="dk1"/>
                </a:solidFill>
                <a:latin typeface="Times New Roman"/>
              </a:rPr>
              <a:t>Fifth level</a:t>
            </a:r>
            <a:endParaRPr b="0" lang="en-US" sz="16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 type="body"/>
          </p:nvPr>
        </p:nvSpPr>
        <p:spPr>
          <a:xfrm>
            <a:off x="6193440" y="1535040"/>
            <a:ext cx="538884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36" name="PlaceHolder 5"/>
          <p:cNvSpPr>
            <a:spLocks noGrp="1"/>
          </p:cNvSpPr>
          <p:nvPr>
            <p:ph type="body"/>
          </p:nvPr>
        </p:nvSpPr>
        <p:spPr>
          <a:xfrm>
            <a:off x="6193440" y="2174760"/>
            <a:ext cx="538884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4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Times New Roman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Second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1800" spc="-1" strike="noStrike">
                <a:solidFill>
                  <a:schemeClr val="dk1"/>
                </a:solidFill>
                <a:latin typeface="Times New Roman"/>
              </a:rPr>
              <a:t>Third level</a:t>
            </a: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1600" spc="-1" strike="noStrike">
                <a:solidFill>
                  <a:schemeClr val="dk1"/>
                </a:solidFill>
                <a:latin typeface="Times New Roman"/>
              </a:rPr>
              <a:t>Fourth level</a:t>
            </a:r>
            <a:endParaRPr b="0" lang="en-US" sz="1600" spc="-1" strike="noStrike">
              <a:solidFill>
                <a:schemeClr val="dk1"/>
              </a:solidFill>
              <a:latin typeface="Times New Roman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</a:pPr>
            <a:r>
              <a:rPr b="0" lang="en-US" sz="1600" spc="-1" strike="noStrike">
                <a:solidFill>
                  <a:schemeClr val="dk1"/>
                </a:solidFill>
                <a:latin typeface="Times New Roman"/>
              </a:rPr>
              <a:t>Fifth level</a:t>
            </a:r>
            <a:endParaRPr b="0" lang="en-US" sz="16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37" name="PlaceHolder 6"/>
          <p:cNvSpPr>
            <a:spLocks noGrp="1"/>
          </p:cNvSpPr>
          <p:nvPr>
            <p:ph type="dt" idx="85"/>
          </p:nvPr>
        </p:nvSpPr>
        <p:spPr>
          <a:xfrm>
            <a:off x="914400" y="6248520"/>
            <a:ext cx="253980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8" name="PlaceHolder 7"/>
          <p:cNvSpPr>
            <a:spLocks noGrp="1"/>
          </p:cNvSpPr>
          <p:nvPr>
            <p:ph type="ftr" idx="86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9" name="PlaceHolder 8"/>
          <p:cNvSpPr>
            <a:spLocks noGrp="1"/>
          </p:cNvSpPr>
          <p:nvPr>
            <p:ph type="sldNum" idx="87"/>
          </p:nvPr>
        </p:nvSpPr>
        <p:spPr>
          <a:xfrm>
            <a:off x="8737560" y="6248520"/>
            <a:ext cx="253980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  <a:ea typeface="宋体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790A3AB-F80E-4900-AB28-CDEA14BBFB5B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宋体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5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55000"/>
          </a:blip>
          <a:stretch>
            <a:fillRect l="-2999" r="-2999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/>
          <p:cNvSpPr/>
          <p:nvPr/>
        </p:nvSpPr>
        <p:spPr>
          <a:xfrm>
            <a:off x="-12600" y="-7920"/>
            <a:ext cx="12216960" cy="1041120"/>
          </a:xfrm>
          <a:custGeom>
            <a:avLst/>
            <a:gdLst/>
            <a:ah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23" name="Freeform 7"/>
          <p:cNvSpPr/>
          <p:nvPr/>
        </p:nvSpPr>
        <p:spPr>
          <a:xfrm>
            <a:off x="5842080" y="-7920"/>
            <a:ext cx="6349680" cy="637920"/>
          </a:xfrm>
          <a:custGeom>
            <a:avLst/>
            <a:gdLst/>
            <a:ah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0a8">
                  <a:alpha val="30000"/>
                </a:srgbClr>
              </a:gs>
              <a:gs pos="80000">
                <a:srgbClr val="008abf">
                  <a:alpha val="4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grpSp>
        <p:nvGrpSpPr>
          <p:cNvPr id="24" name="Group 1"/>
          <p:cNvGrpSpPr/>
          <p:nvPr/>
        </p:nvGrpSpPr>
        <p:grpSpPr>
          <a:xfrm>
            <a:off x="-33840" y="-88560"/>
            <a:ext cx="12254040" cy="1230480"/>
            <a:chOff x="-33840" y="-88560"/>
            <a:chExt cx="12254040" cy="1230480"/>
          </a:xfrm>
        </p:grpSpPr>
        <p:sp>
          <p:nvSpPr>
            <p:cNvPr id="25" name="Freeform 11"/>
            <p:cNvSpPr/>
            <p:nvPr/>
          </p:nvSpPr>
          <p:spPr>
            <a:xfrm rot="21435600">
              <a:off x="-25200" y="202680"/>
              <a:ext cx="12216960" cy="647280"/>
            </a:xfrm>
            <a:custGeom>
              <a:avLst/>
              <a:gdLst/>
              <a:ah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2400" spc="-1" strike="noStrike">
                <a:solidFill>
                  <a:schemeClr val="dk1"/>
                </a:solidFill>
                <a:latin typeface="Times New Roman"/>
                <a:ea typeface="MS PGothic"/>
              </a:endParaRPr>
            </a:p>
          </p:txBody>
        </p:sp>
        <p:sp>
          <p:nvSpPr>
            <p:cNvPr id="26" name="Freeform 12"/>
            <p:cNvSpPr/>
            <p:nvPr/>
          </p:nvSpPr>
          <p:spPr>
            <a:xfrm rot="21435600">
              <a:off x="-19080" y="276120"/>
              <a:ext cx="12233880" cy="528840"/>
            </a:xfrm>
            <a:custGeom>
              <a:avLst/>
              <a:gdLst/>
              <a:ah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2400" spc="-1" strike="noStrike">
                <a:solidFill>
                  <a:schemeClr val="dk1"/>
                </a:solidFill>
                <a:latin typeface="Times New Roman"/>
                <a:ea typeface="MS PGothic"/>
              </a:endParaRPr>
            </a:p>
          </p:txBody>
        </p:sp>
      </p:grpSp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839080" y="914400"/>
            <a:ext cx="2742840" cy="5211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45720" bIns="0" anchor="b" vert="eaVer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5000" spc="-1" strike="noStrike">
                <a:solidFill>
                  <a:schemeClr val="dk2"/>
                </a:solidFill>
                <a:latin typeface="SimSun"/>
                <a:ea typeface="SimSun"/>
              </a:rPr>
              <a:t>Click to edit Master title style</a:t>
            </a:r>
            <a:endParaRPr b="0" lang="en-US" sz="50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914400"/>
            <a:ext cx="8026200" cy="5211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272880" indent="-27288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</a:pPr>
            <a:r>
              <a:rPr b="1" lang="en-US" sz="2600" spc="-1" strike="noStrike">
                <a:solidFill>
                  <a:schemeClr val="dk1"/>
                </a:solidFill>
                <a:latin typeface="Constantia"/>
                <a:ea typeface="MS PGothic"/>
              </a:rPr>
              <a:t>Click to edit Master text styles</a:t>
            </a:r>
            <a:endParaRPr b="1" lang="en-US" sz="2600" spc="-1" strike="noStrike">
              <a:solidFill>
                <a:schemeClr val="dk1"/>
              </a:solidFill>
              <a:latin typeface="Constantia"/>
            </a:endParaRPr>
          </a:p>
          <a:p>
            <a:pPr lvl="1" marL="639720" indent="-246240">
              <a:lnSpc>
                <a:spcPct val="100000"/>
              </a:lnSpc>
              <a:spcBef>
                <a:spcPts val="479"/>
              </a:spcBef>
              <a:buClr>
                <a:srgbClr val="0f6fc6"/>
              </a:buClr>
              <a:buSzPct val="85000"/>
              <a:buFont typeface="Wingdings 2" charset="2"/>
              <a:buChar char=""/>
            </a:pPr>
            <a:r>
              <a:rPr b="1" lang="en-US" sz="2400" spc="-1" strike="noStrike">
                <a:solidFill>
                  <a:schemeClr val="dk1"/>
                </a:solidFill>
                <a:latin typeface="Constantia"/>
                <a:ea typeface="MS PGothic"/>
              </a:rPr>
              <a:t>Second level</a:t>
            </a:r>
            <a:endParaRPr b="1" lang="en-US" sz="2400" spc="-1" strike="noStrike">
              <a:solidFill>
                <a:schemeClr val="dk1"/>
              </a:solidFill>
              <a:latin typeface="Constantia"/>
            </a:endParaRPr>
          </a:p>
          <a:p>
            <a:pPr lvl="2" marL="914400" indent="-246240">
              <a:lnSpc>
                <a:spcPct val="100000"/>
              </a:lnSpc>
              <a:spcBef>
                <a:spcPts val="420"/>
              </a:spcBef>
              <a:buClr>
                <a:srgbClr val="009dd9"/>
              </a:buClr>
              <a:buSzPct val="70000"/>
              <a:buFont typeface="Wingdings 2" charset="2"/>
              <a:buChar char=""/>
            </a:pPr>
            <a:r>
              <a:rPr b="1" lang="en-US" sz="2100" spc="-1" strike="noStrike">
                <a:solidFill>
                  <a:schemeClr val="dk1"/>
                </a:solidFill>
                <a:latin typeface="Constantia"/>
                <a:ea typeface="MS PGothic"/>
              </a:rPr>
              <a:t>Third level</a:t>
            </a:r>
            <a:endParaRPr b="1" lang="en-US" sz="2100" spc="-1" strike="noStrike">
              <a:solidFill>
                <a:schemeClr val="dk1"/>
              </a:solidFill>
              <a:latin typeface="Constantia"/>
            </a:endParaRPr>
          </a:p>
          <a:p>
            <a:pPr lvl="3" marL="1187280" indent="-209520">
              <a:lnSpc>
                <a:spcPct val="100000"/>
              </a:lnSpc>
              <a:spcBef>
                <a:spcPts val="400"/>
              </a:spcBef>
              <a:buClr>
                <a:srgbClr val="0bd0d9"/>
              </a:buClr>
              <a:buSzPct val="65000"/>
              <a:buFont typeface="Wingdings 2" charset="2"/>
              <a:buChar char=""/>
            </a:pPr>
            <a:r>
              <a:rPr b="1" lang="en-US" sz="2000" spc="-1" strike="noStrike">
                <a:solidFill>
                  <a:schemeClr val="dk1"/>
                </a:solidFill>
                <a:latin typeface="Constantia"/>
                <a:ea typeface="MS PGothic"/>
              </a:rPr>
              <a:t>Fourth level</a:t>
            </a:r>
            <a:endParaRPr b="1" lang="en-US" sz="2000" spc="-1" strike="noStrike">
              <a:solidFill>
                <a:schemeClr val="dk1"/>
              </a:solidFill>
              <a:latin typeface="Constantia"/>
            </a:endParaRPr>
          </a:p>
          <a:p>
            <a:pPr lvl="4" marL="1461960" indent="-209520">
              <a:lnSpc>
                <a:spcPct val="100000"/>
              </a:lnSpc>
              <a:spcBef>
                <a:spcPts val="400"/>
              </a:spcBef>
              <a:buClr>
                <a:srgbClr val="10cf9b"/>
              </a:buClr>
              <a:buSzPct val="65000"/>
              <a:buFont typeface="Wingdings 2" charset="2"/>
              <a:buChar char=""/>
            </a:pPr>
            <a:r>
              <a:rPr b="1" lang="en-US" sz="2000" spc="-1" strike="noStrike">
                <a:solidFill>
                  <a:schemeClr val="dk1"/>
                </a:solidFill>
                <a:latin typeface="Constantia"/>
                <a:ea typeface="MS PGothic"/>
              </a:rPr>
              <a:t>Fifth level</a:t>
            </a:r>
            <a:endParaRPr b="1" lang="en-US" sz="20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dt" idx="7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ftr" idx="8"/>
          </p:nvPr>
        </p:nvSpPr>
        <p:spPr>
          <a:xfrm>
            <a:off x="3556080" y="6356520"/>
            <a:ext cx="447012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sldNum" idx="9"/>
          </p:nvPr>
        </p:nvSpPr>
        <p:spPr>
          <a:xfrm>
            <a:off x="10566360" y="6356520"/>
            <a:ext cx="10155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rgbClr val="045c75"/>
                </a:solidFill>
                <a:latin typeface="Constanti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28A4E20-6BCC-45A6-99EF-680949F5EB59}" type="slidenum">
              <a:rPr b="0" lang="en-US" sz="1200" spc="-1" strike="noStrike">
                <a:solidFill>
                  <a:srgbClr val="045c75"/>
                </a:solidFill>
                <a:latin typeface="Constanti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3"/>
  </p:sldLayoutIdLst>
</p:sldMaster>
</file>

<file path=ppt/slideMasters/slideMaster3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914400" y="609480"/>
            <a:ext cx="1036296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2"/>
                </a:solidFill>
                <a:latin typeface="Times New Roman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dt" idx="88"/>
          </p:nvPr>
        </p:nvSpPr>
        <p:spPr>
          <a:xfrm>
            <a:off x="914400" y="6248520"/>
            <a:ext cx="253980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ftr" idx="89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 type="sldNum" idx="90"/>
          </p:nvPr>
        </p:nvSpPr>
        <p:spPr>
          <a:xfrm>
            <a:off x="8737560" y="6248520"/>
            <a:ext cx="253980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  <a:ea typeface="宋体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3133B65-CD85-486E-B85C-100F92DAEBF2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宋体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7" r:id="rId2"/>
  </p:sldLayoutIdLst>
</p:sldMaster>
</file>

<file path=ppt/slideMasters/slideMaster3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dt" idx="91"/>
          </p:nvPr>
        </p:nvSpPr>
        <p:spPr>
          <a:xfrm>
            <a:off x="914400" y="6248520"/>
            <a:ext cx="253980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ftr" idx="92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sldNum" idx="93"/>
          </p:nvPr>
        </p:nvSpPr>
        <p:spPr>
          <a:xfrm>
            <a:off x="8737560" y="6248520"/>
            <a:ext cx="253980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  <a:ea typeface="宋体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0FE1546-9B62-4A45-AE4C-1EADFA5A79F6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宋体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chemeClr val="dk1"/>
                </a:solidFill>
                <a:latin typeface="Times New Roman"/>
              </a:rPr>
              <a:t>Click to edit the title text format</a:t>
            </a: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4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Click to edit the outline text format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chemeClr val="dk1"/>
                </a:solidFill>
                <a:latin typeface="Times New Roman"/>
              </a:rPr>
              <a:t>Second Outline Level</a:t>
            </a:r>
            <a:endParaRPr b="0" lang="en-US" sz="2400" spc="-1" strike="noStrike">
              <a:solidFill>
                <a:schemeClr val="dk1"/>
              </a:solidFill>
              <a:latin typeface="Times New Roman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Third Outline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Fourth Outline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Fifth Outline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Sixth Outline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Seventh Outline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9" r:id="rId2"/>
  </p:sldLayoutIdLst>
</p:sldMaster>
</file>

<file path=ppt/slideMasters/slideMaster3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4010760" cy="1161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2"/>
                </a:solidFill>
                <a:latin typeface="Times New Roman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4766760" y="272880"/>
            <a:ext cx="6815160" cy="5852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800" spc="-1" strike="noStrike">
                <a:solidFill>
                  <a:schemeClr val="dk1"/>
                </a:solidFill>
                <a:latin typeface="Times New Roman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400" spc="-1" strike="noStrike">
                <a:solidFill>
                  <a:schemeClr val="dk1"/>
                </a:solidFill>
                <a:latin typeface="Times New Roman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Times New Roman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609480" y="1434960"/>
            <a:ext cx="4010760" cy="4690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dt" idx="94"/>
          </p:nvPr>
        </p:nvSpPr>
        <p:spPr>
          <a:xfrm>
            <a:off x="914400" y="6248520"/>
            <a:ext cx="253980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4" name="PlaceHolder 5"/>
          <p:cNvSpPr>
            <a:spLocks noGrp="1"/>
          </p:cNvSpPr>
          <p:nvPr>
            <p:ph type="ftr" idx="95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5" name="PlaceHolder 6"/>
          <p:cNvSpPr>
            <a:spLocks noGrp="1"/>
          </p:cNvSpPr>
          <p:nvPr>
            <p:ph type="sldNum" idx="96"/>
          </p:nvPr>
        </p:nvSpPr>
        <p:spPr>
          <a:xfrm>
            <a:off x="8737560" y="6248520"/>
            <a:ext cx="253980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  <a:ea typeface="宋体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468CE65-507B-45C8-AFA9-0957689BC89D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宋体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1" r:id="rId2"/>
  </p:sldLayoutIdLst>
</p:sldMaster>
</file>

<file path=ppt/slideMasters/slideMaster3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2389680" y="4800600"/>
            <a:ext cx="7314840" cy="566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2"/>
                </a:solidFill>
                <a:latin typeface="Times New Roman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2389680" y="612720"/>
            <a:ext cx="7314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Click to edit the outline text format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Second Outline Level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Third Outline Level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Fourth Outline Level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Fifth Outline Level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Sixth Outline Level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Seventh Outline Level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 type="body"/>
          </p:nvPr>
        </p:nvSpPr>
        <p:spPr>
          <a:xfrm>
            <a:off x="2389680" y="5367240"/>
            <a:ext cx="7314840" cy="804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59" name="PlaceHolder 4"/>
          <p:cNvSpPr>
            <a:spLocks noGrp="1"/>
          </p:cNvSpPr>
          <p:nvPr>
            <p:ph type="dt" idx="97"/>
          </p:nvPr>
        </p:nvSpPr>
        <p:spPr>
          <a:xfrm>
            <a:off x="914400" y="6248520"/>
            <a:ext cx="253980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0" name="PlaceHolder 5"/>
          <p:cNvSpPr>
            <a:spLocks noGrp="1"/>
          </p:cNvSpPr>
          <p:nvPr>
            <p:ph type="ftr" idx="98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1" name="PlaceHolder 6"/>
          <p:cNvSpPr>
            <a:spLocks noGrp="1"/>
          </p:cNvSpPr>
          <p:nvPr>
            <p:ph type="sldNum" idx="99"/>
          </p:nvPr>
        </p:nvSpPr>
        <p:spPr>
          <a:xfrm>
            <a:off x="8737560" y="6248520"/>
            <a:ext cx="2539800" cy="45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  <a:ea typeface="宋体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7E36AC2-5313-4225-A868-3DC61647EB3E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宋体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55000"/>
          </a:blip>
          <a:stretch>
            <a:fillRect l="-2999" r="-2999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6"/>
          <p:cNvSpPr/>
          <p:nvPr/>
        </p:nvSpPr>
        <p:spPr>
          <a:xfrm>
            <a:off x="-12600" y="-7920"/>
            <a:ext cx="12216960" cy="1041120"/>
          </a:xfrm>
          <a:custGeom>
            <a:avLst/>
            <a:gdLst/>
            <a:ah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33" name="Freeform 7"/>
          <p:cNvSpPr/>
          <p:nvPr/>
        </p:nvSpPr>
        <p:spPr>
          <a:xfrm>
            <a:off x="5842080" y="-7920"/>
            <a:ext cx="6349680" cy="637920"/>
          </a:xfrm>
          <a:custGeom>
            <a:avLst/>
            <a:gdLst/>
            <a:ah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0a8">
                  <a:alpha val="30000"/>
                </a:srgbClr>
              </a:gs>
              <a:gs pos="80000">
                <a:srgbClr val="008abf">
                  <a:alpha val="4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grpSp>
        <p:nvGrpSpPr>
          <p:cNvPr id="34" name="Group 1"/>
          <p:cNvGrpSpPr/>
          <p:nvPr/>
        </p:nvGrpSpPr>
        <p:grpSpPr>
          <a:xfrm>
            <a:off x="-33840" y="-88560"/>
            <a:ext cx="12254040" cy="1230480"/>
            <a:chOff x="-33840" y="-88560"/>
            <a:chExt cx="12254040" cy="1230480"/>
          </a:xfrm>
        </p:grpSpPr>
        <p:sp>
          <p:nvSpPr>
            <p:cNvPr id="35" name="Freeform 11"/>
            <p:cNvSpPr/>
            <p:nvPr/>
          </p:nvSpPr>
          <p:spPr>
            <a:xfrm rot="21435600">
              <a:off x="-25200" y="202680"/>
              <a:ext cx="12216960" cy="647280"/>
            </a:xfrm>
            <a:custGeom>
              <a:avLst/>
              <a:gdLst/>
              <a:ah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2400" spc="-1" strike="noStrike">
                <a:solidFill>
                  <a:schemeClr val="dk1"/>
                </a:solidFill>
                <a:latin typeface="Times New Roman"/>
                <a:ea typeface="MS PGothic"/>
              </a:endParaRPr>
            </a:p>
          </p:txBody>
        </p:sp>
        <p:sp>
          <p:nvSpPr>
            <p:cNvPr id="36" name="Freeform 12"/>
            <p:cNvSpPr/>
            <p:nvPr/>
          </p:nvSpPr>
          <p:spPr>
            <a:xfrm rot="21435600">
              <a:off x="-19080" y="276120"/>
              <a:ext cx="12233880" cy="528840"/>
            </a:xfrm>
            <a:custGeom>
              <a:avLst/>
              <a:gdLst/>
              <a:ah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2400" spc="-1" strike="noStrike">
                <a:solidFill>
                  <a:schemeClr val="dk1"/>
                </a:solidFill>
                <a:latin typeface="Times New Roman"/>
                <a:ea typeface="MS PGothic"/>
              </a:endParaRPr>
            </a:p>
          </p:txBody>
        </p:sp>
      </p:grpSp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7048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45720" bIns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5000" spc="-1" strike="noStrike">
                <a:solidFill>
                  <a:schemeClr val="dk2"/>
                </a:solidFill>
                <a:latin typeface="SimSun"/>
                <a:ea typeface="SimSun"/>
              </a:rPr>
              <a:t>Click to edit Master title style</a:t>
            </a:r>
            <a:endParaRPr b="0" lang="en-US" sz="50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935000"/>
            <a:ext cx="10972440" cy="4389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</a:pPr>
            <a:r>
              <a:rPr b="1" lang="en-US" sz="2600" spc="-1" strike="noStrike">
                <a:solidFill>
                  <a:schemeClr val="dk1"/>
                </a:solidFill>
                <a:latin typeface="Constantia"/>
                <a:ea typeface="MS PGothic"/>
              </a:rPr>
              <a:t>Click to edit Master text styles</a:t>
            </a:r>
            <a:endParaRPr b="1" lang="en-US" sz="2600" spc="-1" strike="noStrike">
              <a:solidFill>
                <a:schemeClr val="dk1"/>
              </a:solidFill>
              <a:latin typeface="Constantia"/>
            </a:endParaRPr>
          </a:p>
          <a:p>
            <a:pPr lvl="1" marL="639720" indent="-246240">
              <a:lnSpc>
                <a:spcPct val="100000"/>
              </a:lnSpc>
              <a:spcBef>
                <a:spcPts val="479"/>
              </a:spcBef>
              <a:buClr>
                <a:srgbClr val="0f6fc6"/>
              </a:buClr>
              <a:buSzPct val="85000"/>
              <a:buFont typeface="Wingdings 2" charset="2"/>
              <a:buChar char=""/>
            </a:pPr>
            <a:r>
              <a:rPr b="1" lang="en-US" sz="2400" spc="-1" strike="noStrike">
                <a:solidFill>
                  <a:schemeClr val="dk1"/>
                </a:solidFill>
                <a:latin typeface="Constantia"/>
                <a:ea typeface="MS PGothic"/>
              </a:rPr>
              <a:t>Second level</a:t>
            </a:r>
            <a:endParaRPr b="1" lang="en-US" sz="2400" spc="-1" strike="noStrike">
              <a:solidFill>
                <a:schemeClr val="dk1"/>
              </a:solidFill>
              <a:latin typeface="Constantia"/>
            </a:endParaRPr>
          </a:p>
          <a:p>
            <a:pPr lvl="2" marL="914400" indent="-246240">
              <a:lnSpc>
                <a:spcPct val="100000"/>
              </a:lnSpc>
              <a:spcBef>
                <a:spcPts val="420"/>
              </a:spcBef>
              <a:buClr>
                <a:srgbClr val="009dd9"/>
              </a:buClr>
              <a:buSzPct val="70000"/>
              <a:buFont typeface="Wingdings 2" charset="2"/>
              <a:buChar char=""/>
            </a:pPr>
            <a:r>
              <a:rPr b="1" lang="en-US" sz="2100" spc="-1" strike="noStrike">
                <a:solidFill>
                  <a:schemeClr val="dk1"/>
                </a:solidFill>
                <a:latin typeface="Constantia"/>
                <a:ea typeface="MS PGothic"/>
              </a:rPr>
              <a:t>Third level</a:t>
            </a:r>
            <a:endParaRPr b="1" lang="en-US" sz="2100" spc="-1" strike="noStrike">
              <a:solidFill>
                <a:schemeClr val="dk1"/>
              </a:solidFill>
              <a:latin typeface="Constantia"/>
            </a:endParaRPr>
          </a:p>
          <a:p>
            <a:pPr lvl="3" marL="1187280" indent="-209520">
              <a:lnSpc>
                <a:spcPct val="100000"/>
              </a:lnSpc>
              <a:spcBef>
                <a:spcPts val="400"/>
              </a:spcBef>
              <a:buClr>
                <a:srgbClr val="0bd0d9"/>
              </a:buClr>
              <a:buSzPct val="65000"/>
              <a:buFont typeface="Wingdings 2" charset="2"/>
              <a:buChar char=""/>
            </a:pPr>
            <a:r>
              <a:rPr b="1" lang="en-US" sz="2000" spc="-1" strike="noStrike">
                <a:solidFill>
                  <a:schemeClr val="dk1"/>
                </a:solidFill>
                <a:latin typeface="Constantia"/>
                <a:ea typeface="MS PGothic"/>
              </a:rPr>
              <a:t>Fourth level</a:t>
            </a:r>
            <a:endParaRPr b="1" lang="en-US" sz="2000" spc="-1" strike="noStrike">
              <a:solidFill>
                <a:schemeClr val="dk1"/>
              </a:solidFill>
              <a:latin typeface="Constantia"/>
            </a:endParaRPr>
          </a:p>
          <a:p>
            <a:pPr lvl="4" marL="1461960" indent="-209520">
              <a:lnSpc>
                <a:spcPct val="100000"/>
              </a:lnSpc>
              <a:spcBef>
                <a:spcPts val="400"/>
              </a:spcBef>
              <a:buClr>
                <a:srgbClr val="10cf9b"/>
              </a:buClr>
              <a:buSzPct val="65000"/>
              <a:buFont typeface="Wingdings 2" charset="2"/>
              <a:buChar char=""/>
            </a:pPr>
            <a:r>
              <a:rPr b="1" lang="en-US" sz="2000" spc="-1" strike="noStrike">
                <a:solidFill>
                  <a:schemeClr val="dk1"/>
                </a:solidFill>
                <a:latin typeface="Constantia"/>
                <a:ea typeface="MS PGothic"/>
              </a:rPr>
              <a:t>Fifth level</a:t>
            </a:r>
            <a:endParaRPr b="1" lang="en-US" sz="20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dt" idx="10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ftr" idx="11"/>
          </p:nvPr>
        </p:nvSpPr>
        <p:spPr>
          <a:xfrm>
            <a:off x="3556080" y="6356520"/>
            <a:ext cx="447012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sldNum" idx="12"/>
          </p:nvPr>
        </p:nvSpPr>
        <p:spPr>
          <a:xfrm>
            <a:off x="10566360" y="6356520"/>
            <a:ext cx="10155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rgbClr val="045c75"/>
                </a:solidFill>
                <a:latin typeface="Constanti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F4159A2-E27A-46E4-955A-80A6167BB30E}" type="slidenum">
              <a:rPr b="0" lang="en-US" sz="1200" spc="-1" strike="noStrike">
                <a:solidFill>
                  <a:srgbClr val="045c75"/>
                </a:solidFill>
                <a:latin typeface="Constanti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55000"/>
          </a:blip>
          <a:stretch>
            <a:fillRect l="-2999" r="-2999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6"/>
          <p:cNvSpPr/>
          <p:nvPr/>
        </p:nvSpPr>
        <p:spPr>
          <a:xfrm>
            <a:off x="-12600" y="-7920"/>
            <a:ext cx="12216960" cy="1041120"/>
          </a:xfrm>
          <a:custGeom>
            <a:avLst/>
            <a:gdLst/>
            <a:ah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45" name="Freeform 7"/>
          <p:cNvSpPr/>
          <p:nvPr/>
        </p:nvSpPr>
        <p:spPr>
          <a:xfrm>
            <a:off x="5842080" y="-7920"/>
            <a:ext cx="6349680" cy="637920"/>
          </a:xfrm>
          <a:custGeom>
            <a:avLst/>
            <a:gdLst/>
            <a:ah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0a8">
                  <a:alpha val="30000"/>
                </a:srgbClr>
              </a:gs>
              <a:gs pos="80000">
                <a:srgbClr val="008abf">
                  <a:alpha val="4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grpSp>
        <p:nvGrpSpPr>
          <p:cNvPr id="46" name="Group 1"/>
          <p:cNvGrpSpPr/>
          <p:nvPr/>
        </p:nvGrpSpPr>
        <p:grpSpPr>
          <a:xfrm>
            <a:off x="-33840" y="-88560"/>
            <a:ext cx="12254040" cy="1230480"/>
            <a:chOff x="-33840" y="-88560"/>
            <a:chExt cx="12254040" cy="1230480"/>
          </a:xfrm>
        </p:grpSpPr>
        <p:sp>
          <p:nvSpPr>
            <p:cNvPr id="47" name="Freeform 11"/>
            <p:cNvSpPr/>
            <p:nvPr/>
          </p:nvSpPr>
          <p:spPr>
            <a:xfrm rot="21435600">
              <a:off x="-25200" y="202680"/>
              <a:ext cx="12216960" cy="647280"/>
            </a:xfrm>
            <a:custGeom>
              <a:avLst/>
              <a:gdLst/>
              <a:ah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2400" spc="-1" strike="noStrike">
                <a:solidFill>
                  <a:schemeClr val="dk1"/>
                </a:solidFill>
                <a:latin typeface="Times New Roman"/>
                <a:ea typeface="MS PGothic"/>
              </a:endParaRPr>
            </a:p>
          </p:txBody>
        </p:sp>
        <p:sp>
          <p:nvSpPr>
            <p:cNvPr id="48" name="Freeform 12"/>
            <p:cNvSpPr/>
            <p:nvPr/>
          </p:nvSpPr>
          <p:spPr>
            <a:xfrm rot="21435600">
              <a:off x="-19080" y="276120"/>
              <a:ext cx="12233880" cy="528840"/>
            </a:xfrm>
            <a:custGeom>
              <a:avLst/>
              <a:gdLst/>
              <a:ah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2400" spc="-1" strike="noStrike">
                <a:solidFill>
                  <a:schemeClr val="dk1"/>
                </a:solidFill>
                <a:latin typeface="Times New Roman"/>
                <a:ea typeface="MS PGothic"/>
              </a:endParaRPr>
            </a:p>
          </p:txBody>
        </p:sp>
      </p:grpSp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707040" y="1316880"/>
            <a:ext cx="10362960" cy="136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5600" spc="-1" strike="noStrike">
                <a:solidFill>
                  <a:schemeClr val="accent4">
                    <a:tint val="90000"/>
                  </a:schemeClr>
                </a:solidFill>
                <a:latin typeface="Calibri"/>
              </a:rPr>
              <a:t>Click to edit Master title style</a:t>
            </a:r>
            <a:endParaRPr b="0" lang="en-US" sz="56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707040" y="2704680"/>
            <a:ext cx="10362960" cy="1509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45720" rIns="4572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439"/>
              </a:spcBef>
              <a:buNone/>
              <a:tabLst>
                <a:tab algn="l" pos="0"/>
              </a:tabLst>
            </a:pPr>
            <a:r>
              <a:rPr b="1" lang="en-US" sz="2200" spc="-1" strike="noStrike">
                <a:solidFill>
                  <a:schemeClr val="dk1"/>
                </a:solidFill>
                <a:latin typeface="Constantia"/>
                <a:ea typeface="MS PGothic"/>
              </a:rPr>
              <a:t>Click to edit Master text styles</a:t>
            </a:r>
            <a:endParaRPr b="1" lang="en-US" sz="22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dt" idx="13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ftr" idx="14"/>
          </p:nvPr>
        </p:nvSpPr>
        <p:spPr>
          <a:xfrm>
            <a:off x="3556080" y="6356520"/>
            <a:ext cx="447012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sldNum" idx="15"/>
          </p:nvPr>
        </p:nvSpPr>
        <p:spPr>
          <a:xfrm>
            <a:off x="10566360" y="6356520"/>
            <a:ext cx="10155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rgbClr val="d1eaee"/>
                </a:solidFill>
                <a:latin typeface="Constanti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B4B5391-3E40-4A36-AB3D-9B2197C8A2F1}" type="slidenum">
              <a:rPr b="0" lang="en-US" sz="1200" spc="-1" strike="noStrike">
                <a:solidFill>
                  <a:srgbClr val="d1eaee"/>
                </a:solidFill>
                <a:latin typeface="Constanti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55000"/>
          </a:blip>
          <a:stretch>
            <a:fillRect l="-2999" r="-2999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6"/>
          <p:cNvSpPr/>
          <p:nvPr/>
        </p:nvSpPr>
        <p:spPr>
          <a:xfrm>
            <a:off x="-12600" y="-7920"/>
            <a:ext cx="12216960" cy="1041120"/>
          </a:xfrm>
          <a:custGeom>
            <a:avLst/>
            <a:gdLst/>
            <a:ah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55" name="Freeform 7"/>
          <p:cNvSpPr/>
          <p:nvPr/>
        </p:nvSpPr>
        <p:spPr>
          <a:xfrm>
            <a:off x="5842080" y="-7920"/>
            <a:ext cx="6349680" cy="637920"/>
          </a:xfrm>
          <a:custGeom>
            <a:avLst/>
            <a:gdLst/>
            <a:ah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0a8">
                  <a:alpha val="30000"/>
                </a:srgbClr>
              </a:gs>
              <a:gs pos="80000">
                <a:srgbClr val="008abf">
                  <a:alpha val="4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grpSp>
        <p:nvGrpSpPr>
          <p:cNvPr id="56" name="Group 1"/>
          <p:cNvGrpSpPr/>
          <p:nvPr/>
        </p:nvGrpSpPr>
        <p:grpSpPr>
          <a:xfrm>
            <a:off x="-33840" y="-88560"/>
            <a:ext cx="12254040" cy="1230480"/>
            <a:chOff x="-33840" y="-88560"/>
            <a:chExt cx="12254040" cy="1230480"/>
          </a:xfrm>
        </p:grpSpPr>
        <p:sp>
          <p:nvSpPr>
            <p:cNvPr id="57" name="Freeform 11"/>
            <p:cNvSpPr/>
            <p:nvPr/>
          </p:nvSpPr>
          <p:spPr>
            <a:xfrm rot="21435600">
              <a:off x="-25200" y="202680"/>
              <a:ext cx="12216960" cy="647280"/>
            </a:xfrm>
            <a:custGeom>
              <a:avLst/>
              <a:gdLst/>
              <a:ah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2400" spc="-1" strike="noStrike">
                <a:solidFill>
                  <a:schemeClr val="dk1"/>
                </a:solidFill>
                <a:latin typeface="Times New Roman"/>
                <a:ea typeface="MS PGothic"/>
              </a:endParaRPr>
            </a:p>
          </p:txBody>
        </p:sp>
        <p:sp>
          <p:nvSpPr>
            <p:cNvPr id="58" name="Freeform 12"/>
            <p:cNvSpPr/>
            <p:nvPr/>
          </p:nvSpPr>
          <p:spPr>
            <a:xfrm rot="21435600">
              <a:off x="-19080" y="276120"/>
              <a:ext cx="12233880" cy="528840"/>
            </a:xfrm>
            <a:custGeom>
              <a:avLst/>
              <a:gdLst/>
              <a:ah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2400" spc="-1" strike="noStrike">
                <a:solidFill>
                  <a:schemeClr val="dk1"/>
                </a:solidFill>
                <a:latin typeface="Times New Roman"/>
                <a:ea typeface="MS PGothic"/>
              </a:endParaRPr>
            </a:p>
          </p:txBody>
        </p:sp>
      </p:grpSp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70416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45720" bIns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5000" spc="-1" strike="noStrike">
                <a:solidFill>
                  <a:schemeClr val="dk2"/>
                </a:solidFill>
                <a:latin typeface="SimSun"/>
                <a:ea typeface="SimSun"/>
              </a:rPr>
              <a:t>Click to edit Master title style</a:t>
            </a:r>
            <a:endParaRPr b="0" lang="en-US" sz="50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920240"/>
            <a:ext cx="5384520" cy="4434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</a:pPr>
            <a:r>
              <a:rPr b="1" lang="en-US" sz="2600" spc="-1" strike="noStrike">
                <a:solidFill>
                  <a:schemeClr val="dk1"/>
                </a:solidFill>
                <a:latin typeface="Constantia"/>
                <a:ea typeface="MS PGothic"/>
              </a:rPr>
              <a:t>Click to edit Master text styles</a:t>
            </a:r>
            <a:endParaRPr b="1" lang="en-US" sz="2600" spc="-1" strike="noStrike">
              <a:solidFill>
                <a:schemeClr val="dk1"/>
              </a:solidFill>
              <a:latin typeface="Constantia"/>
            </a:endParaRPr>
          </a:p>
          <a:p>
            <a:pPr lvl="1" marL="639720" indent="-246240">
              <a:lnSpc>
                <a:spcPct val="100000"/>
              </a:lnSpc>
              <a:spcBef>
                <a:spcPts val="479"/>
              </a:spcBef>
              <a:buClr>
                <a:srgbClr val="0f6fc6"/>
              </a:buClr>
              <a:buSzPct val="85000"/>
              <a:buFont typeface="Wingdings 2" charset="2"/>
              <a:buChar char=""/>
            </a:pPr>
            <a:r>
              <a:rPr b="1" lang="en-US" sz="2400" spc="-1" strike="noStrike">
                <a:solidFill>
                  <a:schemeClr val="dk1"/>
                </a:solidFill>
                <a:latin typeface="Constantia"/>
                <a:ea typeface="MS PGothic"/>
              </a:rPr>
              <a:t>Second level</a:t>
            </a:r>
            <a:endParaRPr b="1" lang="en-US" sz="2400" spc="-1" strike="noStrike">
              <a:solidFill>
                <a:schemeClr val="dk1"/>
              </a:solidFill>
              <a:latin typeface="Constantia"/>
            </a:endParaRPr>
          </a:p>
          <a:p>
            <a:pPr lvl="2" marL="914400" indent="-246240">
              <a:lnSpc>
                <a:spcPct val="100000"/>
              </a:lnSpc>
              <a:spcBef>
                <a:spcPts val="400"/>
              </a:spcBef>
              <a:buClr>
                <a:srgbClr val="009dd9"/>
              </a:buClr>
              <a:buSzPct val="70000"/>
              <a:buFont typeface="Wingdings 2" charset="2"/>
              <a:buChar char=""/>
            </a:pPr>
            <a:r>
              <a:rPr b="1" lang="en-US" sz="2000" spc="-1" strike="noStrike">
                <a:solidFill>
                  <a:schemeClr val="dk1"/>
                </a:solidFill>
                <a:latin typeface="Constantia"/>
                <a:ea typeface="MS PGothic"/>
              </a:rPr>
              <a:t>Third level</a:t>
            </a:r>
            <a:endParaRPr b="1" lang="en-US" sz="2000" spc="-1" strike="noStrike">
              <a:solidFill>
                <a:schemeClr val="dk1"/>
              </a:solidFill>
              <a:latin typeface="Constantia"/>
            </a:endParaRPr>
          </a:p>
          <a:p>
            <a:pPr lvl="3" marL="1187280" indent="-209520">
              <a:lnSpc>
                <a:spcPct val="100000"/>
              </a:lnSpc>
              <a:spcBef>
                <a:spcPts val="360"/>
              </a:spcBef>
              <a:buClr>
                <a:srgbClr val="0bd0d9"/>
              </a:buClr>
              <a:buSzPct val="65000"/>
              <a:buFont typeface="Wingdings 2" charset="2"/>
              <a:buChar char=""/>
            </a:pPr>
            <a:r>
              <a:rPr b="1" lang="en-US" sz="1800" spc="-1" strike="noStrike">
                <a:solidFill>
                  <a:schemeClr val="dk1"/>
                </a:solidFill>
                <a:latin typeface="Constantia"/>
                <a:ea typeface="MS PGothic"/>
              </a:rPr>
              <a:t>Fourth level</a:t>
            </a:r>
            <a:endParaRPr b="1" lang="en-US" sz="1800" spc="-1" strike="noStrike">
              <a:solidFill>
                <a:schemeClr val="dk1"/>
              </a:solidFill>
              <a:latin typeface="Constantia"/>
            </a:endParaRPr>
          </a:p>
          <a:p>
            <a:pPr lvl="4" marL="1461960" indent="-209520">
              <a:lnSpc>
                <a:spcPct val="100000"/>
              </a:lnSpc>
              <a:spcBef>
                <a:spcPts val="360"/>
              </a:spcBef>
              <a:buClr>
                <a:srgbClr val="10cf9b"/>
              </a:buClr>
              <a:buSzPct val="65000"/>
              <a:buFont typeface="Wingdings 2" charset="2"/>
              <a:buChar char=""/>
            </a:pPr>
            <a:r>
              <a:rPr b="1" lang="en-US" sz="1800" spc="-1" strike="noStrike">
                <a:solidFill>
                  <a:schemeClr val="dk1"/>
                </a:solidFill>
                <a:latin typeface="Constantia"/>
                <a:ea typeface="MS PGothic"/>
              </a:rPr>
              <a:t>Fifth level</a:t>
            </a:r>
            <a:endParaRPr b="1" lang="en-US" sz="18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197760" y="1920240"/>
            <a:ext cx="5384520" cy="4434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</a:pPr>
            <a:r>
              <a:rPr b="1" lang="en-US" sz="2600" spc="-1" strike="noStrike">
                <a:solidFill>
                  <a:schemeClr val="dk1"/>
                </a:solidFill>
                <a:latin typeface="Constantia"/>
                <a:ea typeface="MS PGothic"/>
              </a:rPr>
              <a:t>Click to edit Master text styles</a:t>
            </a:r>
            <a:endParaRPr b="1" lang="en-US" sz="2600" spc="-1" strike="noStrike">
              <a:solidFill>
                <a:schemeClr val="dk1"/>
              </a:solidFill>
              <a:latin typeface="Constantia"/>
            </a:endParaRPr>
          </a:p>
          <a:p>
            <a:pPr lvl="1" marL="639720" indent="-246240">
              <a:lnSpc>
                <a:spcPct val="100000"/>
              </a:lnSpc>
              <a:spcBef>
                <a:spcPts val="479"/>
              </a:spcBef>
              <a:buClr>
                <a:srgbClr val="0f6fc6"/>
              </a:buClr>
              <a:buSzPct val="85000"/>
              <a:buFont typeface="Wingdings 2" charset="2"/>
              <a:buChar char=""/>
            </a:pPr>
            <a:r>
              <a:rPr b="1" lang="en-US" sz="2400" spc="-1" strike="noStrike">
                <a:solidFill>
                  <a:schemeClr val="dk1"/>
                </a:solidFill>
                <a:latin typeface="Constantia"/>
                <a:ea typeface="MS PGothic"/>
              </a:rPr>
              <a:t>Second level</a:t>
            </a:r>
            <a:endParaRPr b="1" lang="en-US" sz="2400" spc="-1" strike="noStrike">
              <a:solidFill>
                <a:schemeClr val="dk1"/>
              </a:solidFill>
              <a:latin typeface="Constantia"/>
            </a:endParaRPr>
          </a:p>
          <a:p>
            <a:pPr lvl="2" marL="914400" indent="-246240">
              <a:lnSpc>
                <a:spcPct val="100000"/>
              </a:lnSpc>
              <a:spcBef>
                <a:spcPts val="400"/>
              </a:spcBef>
              <a:buClr>
                <a:srgbClr val="009dd9"/>
              </a:buClr>
              <a:buSzPct val="70000"/>
              <a:buFont typeface="Wingdings 2" charset="2"/>
              <a:buChar char=""/>
            </a:pPr>
            <a:r>
              <a:rPr b="1" lang="en-US" sz="2000" spc="-1" strike="noStrike">
                <a:solidFill>
                  <a:schemeClr val="dk1"/>
                </a:solidFill>
                <a:latin typeface="Constantia"/>
                <a:ea typeface="MS PGothic"/>
              </a:rPr>
              <a:t>Third level</a:t>
            </a:r>
            <a:endParaRPr b="1" lang="en-US" sz="2000" spc="-1" strike="noStrike">
              <a:solidFill>
                <a:schemeClr val="dk1"/>
              </a:solidFill>
              <a:latin typeface="Constantia"/>
            </a:endParaRPr>
          </a:p>
          <a:p>
            <a:pPr lvl="3" marL="1187280" indent="-209520">
              <a:lnSpc>
                <a:spcPct val="100000"/>
              </a:lnSpc>
              <a:spcBef>
                <a:spcPts val="360"/>
              </a:spcBef>
              <a:buClr>
                <a:srgbClr val="0bd0d9"/>
              </a:buClr>
              <a:buSzPct val="65000"/>
              <a:buFont typeface="Wingdings 2" charset="2"/>
              <a:buChar char=""/>
            </a:pPr>
            <a:r>
              <a:rPr b="1" lang="en-US" sz="1800" spc="-1" strike="noStrike">
                <a:solidFill>
                  <a:schemeClr val="dk1"/>
                </a:solidFill>
                <a:latin typeface="Constantia"/>
                <a:ea typeface="MS PGothic"/>
              </a:rPr>
              <a:t>Fourth level</a:t>
            </a:r>
            <a:endParaRPr b="1" lang="en-US" sz="1800" spc="-1" strike="noStrike">
              <a:solidFill>
                <a:schemeClr val="dk1"/>
              </a:solidFill>
              <a:latin typeface="Constantia"/>
            </a:endParaRPr>
          </a:p>
          <a:p>
            <a:pPr lvl="4" marL="1461960" indent="-209520">
              <a:lnSpc>
                <a:spcPct val="100000"/>
              </a:lnSpc>
              <a:spcBef>
                <a:spcPts val="360"/>
              </a:spcBef>
              <a:buClr>
                <a:srgbClr val="10cf9b"/>
              </a:buClr>
              <a:buSzPct val="65000"/>
              <a:buFont typeface="Wingdings 2" charset="2"/>
              <a:buChar char=""/>
            </a:pPr>
            <a:r>
              <a:rPr b="1" lang="en-US" sz="1800" spc="-1" strike="noStrike">
                <a:solidFill>
                  <a:schemeClr val="dk1"/>
                </a:solidFill>
                <a:latin typeface="Constantia"/>
                <a:ea typeface="MS PGothic"/>
              </a:rPr>
              <a:t>Fifth level</a:t>
            </a:r>
            <a:endParaRPr b="1" lang="en-US" sz="18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dt" idx="16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" name="PlaceHolder 5"/>
          <p:cNvSpPr>
            <a:spLocks noGrp="1"/>
          </p:cNvSpPr>
          <p:nvPr>
            <p:ph type="ftr" idx="17"/>
          </p:nvPr>
        </p:nvSpPr>
        <p:spPr>
          <a:xfrm>
            <a:off x="3556080" y="6356520"/>
            <a:ext cx="447012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" name="PlaceHolder 6"/>
          <p:cNvSpPr>
            <a:spLocks noGrp="1"/>
          </p:cNvSpPr>
          <p:nvPr>
            <p:ph type="sldNum" idx="18"/>
          </p:nvPr>
        </p:nvSpPr>
        <p:spPr>
          <a:xfrm>
            <a:off x="10566360" y="6356520"/>
            <a:ext cx="10155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rgbClr val="045c75"/>
                </a:solidFill>
                <a:latin typeface="Constanti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7DC3212-3C46-4036-A1EF-458286B0FEC0}" type="slidenum">
              <a:rPr b="0" lang="en-US" sz="1200" spc="-1" strike="noStrike">
                <a:solidFill>
                  <a:srgbClr val="045c75"/>
                </a:solidFill>
                <a:latin typeface="Constanti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55000"/>
          </a:blip>
          <a:stretch>
            <a:fillRect l="-2999" r="-2999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 6"/>
          <p:cNvSpPr/>
          <p:nvPr/>
        </p:nvSpPr>
        <p:spPr>
          <a:xfrm>
            <a:off x="-12600" y="-7920"/>
            <a:ext cx="12216960" cy="1041120"/>
          </a:xfrm>
          <a:custGeom>
            <a:avLst/>
            <a:gdLst/>
            <a:ah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69" name="Freeform 7"/>
          <p:cNvSpPr/>
          <p:nvPr/>
        </p:nvSpPr>
        <p:spPr>
          <a:xfrm>
            <a:off x="5842080" y="-7920"/>
            <a:ext cx="6349680" cy="637920"/>
          </a:xfrm>
          <a:custGeom>
            <a:avLst/>
            <a:gdLst/>
            <a:ah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0a8">
                  <a:alpha val="30000"/>
                </a:srgbClr>
              </a:gs>
              <a:gs pos="80000">
                <a:srgbClr val="008abf">
                  <a:alpha val="4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grpSp>
        <p:nvGrpSpPr>
          <p:cNvPr id="70" name="Group 1"/>
          <p:cNvGrpSpPr/>
          <p:nvPr/>
        </p:nvGrpSpPr>
        <p:grpSpPr>
          <a:xfrm>
            <a:off x="-33840" y="-88560"/>
            <a:ext cx="12254040" cy="1230480"/>
            <a:chOff x="-33840" y="-88560"/>
            <a:chExt cx="12254040" cy="1230480"/>
          </a:xfrm>
        </p:grpSpPr>
        <p:sp>
          <p:nvSpPr>
            <p:cNvPr id="71" name="Freeform 11"/>
            <p:cNvSpPr/>
            <p:nvPr/>
          </p:nvSpPr>
          <p:spPr>
            <a:xfrm rot="21435600">
              <a:off x="-25200" y="202680"/>
              <a:ext cx="12216960" cy="647280"/>
            </a:xfrm>
            <a:custGeom>
              <a:avLst/>
              <a:gdLst/>
              <a:ah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2400" spc="-1" strike="noStrike">
                <a:solidFill>
                  <a:schemeClr val="dk1"/>
                </a:solidFill>
                <a:latin typeface="Times New Roman"/>
                <a:ea typeface="MS PGothic"/>
              </a:endParaRPr>
            </a:p>
          </p:txBody>
        </p:sp>
        <p:sp>
          <p:nvSpPr>
            <p:cNvPr id="72" name="Freeform 12"/>
            <p:cNvSpPr/>
            <p:nvPr/>
          </p:nvSpPr>
          <p:spPr>
            <a:xfrm rot="21435600">
              <a:off x="-19080" y="276120"/>
              <a:ext cx="12233880" cy="528840"/>
            </a:xfrm>
            <a:custGeom>
              <a:avLst/>
              <a:gdLst/>
              <a:ah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2400" spc="-1" strike="noStrike">
                <a:solidFill>
                  <a:schemeClr val="dk1"/>
                </a:solidFill>
                <a:latin typeface="Times New Roman"/>
                <a:ea typeface="MS PGothic"/>
              </a:endParaRPr>
            </a:p>
          </p:txBody>
        </p:sp>
      </p:grpSp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70416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45720" bIns="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5000" spc="-1" strike="noStrike">
                <a:solidFill>
                  <a:schemeClr val="dk2"/>
                </a:solidFill>
                <a:latin typeface="SimSun"/>
                <a:ea typeface="SimSun"/>
              </a:rPr>
              <a:t>Click to edit Master title style</a:t>
            </a:r>
            <a:endParaRPr b="0" lang="en-US" sz="50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855080"/>
            <a:ext cx="5386680" cy="6591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45720" rIns="45720" tIns="0" bIns="0" anchor="ctr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2"/>
                </a:solidFill>
                <a:latin typeface="Constantia"/>
                <a:ea typeface="MS PGothic"/>
              </a:rPr>
              <a:t>Click to edit Master text styles</a:t>
            </a:r>
            <a:endParaRPr b="1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193440" y="1859760"/>
            <a:ext cx="5388840" cy="654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45720" rIns="45720" tIns="0" bIns="0" anchor="ctr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2"/>
                </a:solidFill>
                <a:latin typeface="Constantia"/>
                <a:ea typeface="MS PGothic"/>
              </a:rPr>
              <a:t>Click to edit Master text styles</a:t>
            </a:r>
            <a:endParaRPr b="1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9480" y="2514600"/>
            <a:ext cx="5386680" cy="3845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439"/>
              </a:spcBef>
              <a:buClr>
                <a:srgbClr val="0bd0d9"/>
              </a:buClr>
              <a:buSzPct val="95000"/>
              <a:buFont typeface="Wingdings 2" charset="2"/>
              <a:buChar char=""/>
            </a:pPr>
            <a:r>
              <a:rPr b="1" lang="en-US" sz="2200" spc="-1" strike="noStrike">
                <a:solidFill>
                  <a:schemeClr val="dk1"/>
                </a:solidFill>
                <a:latin typeface="Constantia"/>
                <a:ea typeface="MS PGothic"/>
              </a:rPr>
              <a:t>Click to edit Master text styles</a:t>
            </a:r>
            <a:endParaRPr b="1" lang="en-US" sz="2200" spc="-1" strike="noStrike">
              <a:solidFill>
                <a:schemeClr val="dk1"/>
              </a:solidFill>
              <a:latin typeface="Constantia"/>
            </a:endParaRPr>
          </a:p>
          <a:p>
            <a:pPr lvl="1" marL="639720" indent="-24624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85000"/>
              <a:buFont typeface="Wingdings 2" charset="2"/>
              <a:buChar char=""/>
            </a:pPr>
            <a:r>
              <a:rPr b="1" lang="en-US" sz="2000" spc="-1" strike="noStrike">
                <a:solidFill>
                  <a:schemeClr val="dk1"/>
                </a:solidFill>
                <a:latin typeface="Constantia"/>
                <a:ea typeface="MS PGothic"/>
              </a:rPr>
              <a:t>Second level</a:t>
            </a:r>
            <a:endParaRPr b="1" lang="en-US" sz="2000" spc="-1" strike="noStrike">
              <a:solidFill>
                <a:schemeClr val="dk1"/>
              </a:solidFill>
              <a:latin typeface="Constantia"/>
            </a:endParaRPr>
          </a:p>
          <a:p>
            <a:pPr lvl="2" marL="914400" indent="-246240">
              <a:lnSpc>
                <a:spcPct val="100000"/>
              </a:lnSpc>
              <a:spcBef>
                <a:spcPts val="360"/>
              </a:spcBef>
              <a:buClr>
                <a:srgbClr val="009dd9"/>
              </a:buClr>
              <a:buSzPct val="70000"/>
              <a:buFont typeface="Wingdings 2" charset="2"/>
              <a:buChar char=""/>
            </a:pPr>
            <a:r>
              <a:rPr b="1" lang="en-US" sz="1800" spc="-1" strike="noStrike">
                <a:solidFill>
                  <a:schemeClr val="dk1"/>
                </a:solidFill>
                <a:latin typeface="Constantia"/>
                <a:ea typeface="MS PGothic"/>
              </a:rPr>
              <a:t>Third level</a:t>
            </a:r>
            <a:endParaRPr b="1" lang="en-US" sz="1800" spc="-1" strike="noStrike">
              <a:solidFill>
                <a:schemeClr val="dk1"/>
              </a:solidFill>
              <a:latin typeface="Constantia"/>
            </a:endParaRPr>
          </a:p>
          <a:p>
            <a:pPr lvl="3" marL="1187280" indent="-209520">
              <a:lnSpc>
                <a:spcPct val="100000"/>
              </a:lnSpc>
              <a:spcBef>
                <a:spcPts val="320"/>
              </a:spcBef>
              <a:buClr>
                <a:srgbClr val="0bd0d9"/>
              </a:buClr>
              <a:buSzPct val="65000"/>
              <a:buFont typeface="Wingdings 2" charset="2"/>
              <a:buChar char=""/>
            </a:pPr>
            <a:r>
              <a:rPr b="1" lang="en-US" sz="1600" spc="-1" strike="noStrike">
                <a:solidFill>
                  <a:schemeClr val="dk1"/>
                </a:solidFill>
                <a:latin typeface="Constantia"/>
                <a:ea typeface="MS PGothic"/>
              </a:rPr>
              <a:t>Fourth level</a:t>
            </a:r>
            <a:endParaRPr b="1" lang="en-US" sz="1600" spc="-1" strike="noStrike">
              <a:solidFill>
                <a:schemeClr val="dk1"/>
              </a:solidFill>
              <a:latin typeface="Constantia"/>
            </a:endParaRPr>
          </a:p>
          <a:p>
            <a:pPr lvl="4" marL="1461960" indent="-209520">
              <a:lnSpc>
                <a:spcPct val="100000"/>
              </a:lnSpc>
              <a:spcBef>
                <a:spcPts val="320"/>
              </a:spcBef>
              <a:buClr>
                <a:srgbClr val="10cf9b"/>
              </a:buClr>
              <a:buSzPct val="65000"/>
              <a:buFont typeface="Wingdings 2" charset="2"/>
              <a:buChar char=""/>
            </a:pPr>
            <a:r>
              <a:rPr b="1" lang="en-US" sz="1600" spc="-1" strike="noStrike">
                <a:solidFill>
                  <a:schemeClr val="dk1"/>
                </a:solidFill>
                <a:latin typeface="Constantia"/>
                <a:ea typeface="MS PGothic"/>
              </a:rPr>
              <a:t>Fifth level</a:t>
            </a:r>
            <a:endParaRPr b="1" lang="en-US" sz="16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193440" y="2514600"/>
            <a:ext cx="5388840" cy="3845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439"/>
              </a:spcBef>
              <a:buClr>
                <a:srgbClr val="0bd0d9"/>
              </a:buClr>
              <a:buSzPct val="95000"/>
              <a:buFont typeface="Wingdings 2" charset="2"/>
              <a:buChar char=""/>
            </a:pPr>
            <a:r>
              <a:rPr b="1" lang="en-US" sz="2200" spc="-1" strike="noStrike">
                <a:solidFill>
                  <a:schemeClr val="dk1"/>
                </a:solidFill>
                <a:latin typeface="Constantia"/>
                <a:ea typeface="MS PGothic"/>
              </a:rPr>
              <a:t>Click to edit Master text styles</a:t>
            </a:r>
            <a:endParaRPr b="1" lang="en-US" sz="2200" spc="-1" strike="noStrike">
              <a:solidFill>
                <a:schemeClr val="dk1"/>
              </a:solidFill>
              <a:latin typeface="Constantia"/>
            </a:endParaRPr>
          </a:p>
          <a:p>
            <a:pPr lvl="1" marL="639720" indent="-24624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85000"/>
              <a:buFont typeface="Wingdings 2" charset="2"/>
              <a:buChar char=""/>
            </a:pPr>
            <a:r>
              <a:rPr b="1" lang="en-US" sz="2000" spc="-1" strike="noStrike">
                <a:solidFill>
                  <a:schemeClr val="dk1"/>
                </a:solidFill>
                <a:latin typeface="Constantia"/>
                <a:ea typeface="MS PGothic"/>
              </a:rPr>
              <a:t>Second level</a:t>
            </a:r>
            <a:endParaRPr b="1" lang="en-US" sz="2000" spc="-1" strike="noStrike">
              <a:solidFill>
                <a:schemeClr val="dk1"/>
              </a:solidFill>
              <a:latin typeface="Constantia"/>
            </a:endParaRPr>
          </a:p>
          <a:p>
            <a:pPr lvl="2" marL="914400" indent="-246240">
              <a:lnSpc>
                <a:spcPct val="100000"/>
              </a:lnSpc>
              <a:spcBef>
                <a:spcPts val="360"/>
              </a:spcBef>
              <a:buClr>
                <a:srgbClr val="009dd9"/>
              </a:buClr>
              <a:buSzPct val="70000"/>
              <a:buFont typeface="Wingdings 2" charset="2"/>
              <a:buChar char=""/>
            </a:pPr>
            <a:r>
              <a:rPr b="1" lang="en-US" sz="1800" spc="-1" strike="noStrike">
                <a:solidFill>
                  <a:schemeClr val="dk1"/>
                </a:solidFill>
                <a:latin typeface="Constantia"/>
                <a:ea typeface="MS PGothic"/>
              </a:rPr>
              <a:t>Third level</a:t>
            </a:r>
            <a:endParaRPr b="1" lang="en-US" sz="1800" spc="-1" strike="noStrike">
              <a:solidFill>
                <a:schemeClr val="dk1"/>
              </a:solidFill>
              <a:latin typeface="Constantia"/>
            </a:endParaRPr>
          </a:p>
          <a:p>
            <a:pPr lvl="3" marL="1187280" indent="-209520">
              <a:lnSpc>
                <a:spcPct val="100000"/>
              </a:lnSpc>
              <a:spcBef>
                <a:spcPts val="320"/>
              </a:spcBef>
              <a:buClr>
                <a:srgbClr val="0bd0d9"/>
              </a:buClr>
              <a:buSzPct val="65000"/>
              <a:buFont typeface="Wingdings 2" charset="2"/>
              <a:buChar char=""/>
            </a:pPr>
            <a:r>
              <a:rPr b="1" lang="en-US" sz="1600" spc="-1" strike="noStrike">
                <a:solidFill>
                  <a:schemeClr val="dk1"/>
                </a:solidFill>
                <a:latin typeface="Constantia"/>
                <a:ea typeface="MS PGothic"/>
              </a:rPr>
              <a:t>Fourth level</a:t>
            </a:r>
            <a:endParaRPr b="1" lang="en-US" sz="1600" spc="-1" strike="noStrike">
              <a:solidFill>
                <a:schemeClr val="dk1"/>
              </a:solidFill>
              <a:latin typeface="Constantia"/>
            </a:endParaRPr>
          </a:p>
          <a:p>
            <a:pPr lvl="4" marL="1461960" indent="-209520">
              <a:lnSpc>
                <a:spcPct val="100000"/>
              </a:lnSpc>
              <a:spcBef>
                <a:spcPts val="320"/>
              </a:spcBef>
              <a:buClr>
                <a:srgbClr val="10cf9b"/>
              </a:buClr>
              <a:buSzPct val="65000"/>
              <a:buFont typeface="Wingdings 2" charset="2"/>
              <a:buChar char=""/>
            </a:pPr>
            <a:r>
              <a:rPr b="1" lang="en-US" sz="1600" spc="-1" strike="noStrike">
                <a:solidFill>
                  <a:schemeClr val="dk1"/>
                </a:solidFill>
                <a:latin typeface="Constantia"/>
                <a:ea typeface="MS PGothic"/>
              </a:rPr>
              <a:t>Fifth level</a:t>
            </a:r>
            <a:endParaRPr b="1" lang="en-US" sz="16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ftr" idx="20"/>
          </p:nvPr>
        </p:nvSpPr>
        <p:spPr>
          <a:xfrm>
            <a:off x="3556080" y="6356520"/>
            <a:ext cx="447012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PlaceHolder 8"/>
          <p:cNvSpPr>
            <a:spLocks noGrp="1"/>
          </p:cNvSpPr>
          <p:nvPr>
            <p:ph type="sldNum" idx="21"/>
          </p:nvPr>
        </p:nvSpPr>
        <p:spPr>
          <a:xfrm>
            <a:off x="10566360" y="6356520"/>
            <a:ext cx="10155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rgbClr val="045c75"/>
                </a:solidFill>
                <a:latin typeface="Constanti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931CD8F-86EC-4E5B-8E6B-4F8A576AFD11}" type="slidenum">
              <a:rPr b="0" lang="en-US" sz="1200" spc="-1" strike="noStrike">
                <a:solidFill>
                  <a:srgbClr val="045c75"/>
                </a:solidFill>
                <a:latin typeface="Constanti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55000"/>
          </a:blip>
          <a:stretch>
            <a:fillRect l="-2999" r="-2999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reeform 6"/>
          <p:cNvSpPr/>
          <p:nvPr/>
        </p:nvSpPr>
        <p:spPr>
          <a:xfrm>
            <a:off x="-12600" y="-7920"/>
            <a:ext cx="12216960" cy="1041120"/>
          </a:xfrm>
          <a:custGeom>
            <a:avLst/>
            <a:gdLst/>
            <a:ah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82" name="Freeform 7"/>
          <p:cNvSpPr/>
          <p:nvPr/>
        </p:nvSpPr>
        <p:spPr>
          <a:xfrm>
            <a:off x="5842080" y="-7920"/>
            <a:ext cx="6349680" cy="637920"/>
          </a:xfrm>
          <a:custGeom>
            <a:avLst/>
            <a:gdLst/>
            <a:ah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0a8">
                  <a:alpha val="30000"/>
                </a:srgbClr>
              </a:gs>
              <a:gs pos="80000">
                <a:srgbClr val="008abf">
                  <a:alpha val="4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grpSp>
        <p:nvGrpSpPr>
          <p:cNvPr id="83" name="Group 1"/>
          <p:cNvGrpSpPr/>
          <p:nvPr/>
        </p:nvGrpSpPr>
        <p:grpSpPr>
          <a:xfrm>
            <a:off x="-33840" y="-88560"/>
            <a:ext cx="12254040" cy="1230480"/>
            <a:chOff x="-33840" y="-88560"/>
            <a:chExt cx="12254040" cy="1230480"/>
          </a:xfrm>
        </p:grpSpPr>
        <p:sp>
          <p:nvSpPr>
            <p:cNvPr id="84" name="Freeform 11"/>
            <p:cNvSpPr/>
            <p:nvPr/>
          </p:nvSpPr>
          <p:spPr>
            <a:xfrm rot="21435600">
              <a:off x="-25200" y="202680"/>
              <a:ext cx="12216960" cy="647280"/>
            </a:xfrm>
            <a:custGeom>
              <a:avLst/>
              <a:gdLst/>
              <a:ah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2400" spc="-1" strike="noStrike">
                <a:solidFill>
                  <a:schemeClr val="dk1"/>
                </a:solidFill>
                <a:latin typeface="Times New Roman"/>
                <a:ea typeface="MS PGothic"/>
              </a:endParaRPr>
            </a:p>
          </p:txBody>
        </p:sp>
        <p:sp>
          <p:nvSpPr>
            <p:cNvPr id="85" name="Freeform 12"/>
            <p:cNvSpPr/>
            <p:nvPr/>
          </p:nvSpPr>
          <p:spPr>
            <a:xfrm rot="21435600">
              <a:off x="-19080" y="276120"/>
              <a:ext cx="12233880" cy="528840"/>
            </a:xfrm>
            <a:custGeom>
              <a:avLst/>
              <a:gdLst/>
              <a:ah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2400" spc="-1" strike="noStrike">
                <a:solidFill>
                  <a:schemeClr val="dk1"/>
                </a:solidFill>
                <a:latin typeface="Times New Roman"/>
                <a:ea typeface="MS PGothic"/>
              </a:endParaRPr>
            </a:p>
          </p:txBody>
        </p:sp>
      </p:grpSp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704160"/>
            <a:ext cx="1107396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45720" bIns="0" anchor="b">
            <a:normAutofit/>
          </a:bodyPr>
          <a:p>
            <a:pPr indent="0">
              <a:lnSpc>
                <a:spcPct val="100000"/>
              </a:lnSpc>
              <a:buNone/>
            </a:pPr>
            <a:r>
              <a:rPr b="0" lang="en-US" sz="5000" spc="-1" strike="noStrike">
                <a:solidFill>
                  <a:schemeClr val="dk2"/>
                </a:solidFill>
                <a:latin typeface="Calibri"/>
              </a:rPr>
              <a:t>Click to edit Master title style</a:t>
            </a:r>
            <a:endParaRPr b="0" lang="en-US" sz="50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dt" idx="22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ftr" idx="23"/>
          </p:nvPr>
        </p:nvSpPr>
        <p:spPr>
          <a:xfrm>
            <a:off x="3556080" y="6356520"/>
            <a:ext cx="447012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sldNum" idx="24"/>
          </p:nvPr>
        </p:nvSpPr>
        <p:spPr>
          <a:xfrm>
            <a:off x="10566360" y="6356520"/>
            <a:ext cx="10155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rgbClr val="045c75"/>
                </a:solidFill>
                <a:latin typeface="Constanti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D9029C2-CA3E-4A17-BBC1-D5153EE4D3CE}" type="slidenum">
              <a:rPr b="0" lang="en-US" sz="1200" spc="-1" strike="noStrike">
                <a:solidFill>
                  <a:srgbClr val="045c75"/>
                </a:solidFill>
                <a:latin typeface="Constanti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55000"/>
          </a:blip>
          <a:stretch>
            <a:fillRect l="-2999" r="-2999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reeform 6"/>
          <p:cNvSpPr/>
          <p:nvPr/>
        </p:nvSpPr>
        <p:spPr>
          <a:xfrm>
            <a:off x="-12600" y="-7920"/>
            <a:ext cx="12216960" cy="1041120"/>
          </a:xfrm>
          <a:custGeom>
            <a:avLst/>
            <a:gdLst/>
            <a:ah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sp>
        <p:nvSpPr>
          <p:cNvPr id="92" name="Freeform 7"/>
          <p:cNvSpPr/>
          <p:nvPr/>
        </p:nvSpPr>
        <p:spPr>
          <a:xfrm>
            <a:off x="5842080" y="-7920"/>
            <a:ext cx="6349680" cy="637920"/>
          </a:xfrm>
          <a:custGeom>
            <a:avLst/>
            <a:gdLst/>
            <a:ah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0a8">
                  <a:alpha val="30000"/>
                </a:srgbClr>
              </a:gs>
              <a:gs pos="80000">
                <a:srgbClr val="008abf">
                  <a:alpha val="4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chemeClr val="dk1"/>
              </a:solidFill>
              <a:latin typeface="Constantia"/>
            </a:endParaRPr>
          </a:p>
        </p:txBody>
      </p:sp>
      <p:grpSp>
        <p:nvGrpSpPr>
          <p:cNvPr id="93" name="Group 1"/>
          <p:cNvGrpSpPr/>
          <p:nvPr/>
        </p:nvGrpSpPr>
        <p:grpSpPr>
          <a:xfrm>
            <a:off x="-33840" y="-88560"/>
            <a:ext cx="12254040" cy="1230480"/>
            <a:chOff x="-33840" y="-88560"/>
            <a:chExt cx="12254040" cy="1230480"/>
          </a:xfrm>
        </p:grpSpPr>
        <p:sp>
          <p:nvSpPr>
            <p:cNvPr id="94" name="Freeform 11"/>
            <p:cNvSpPr/>
            <p:nvPr/>
          </p:nvSpPr>
          <p:spPr>
            <a:xfrm rot="21435600">
              <a:off x="-25200" y="202680"/>
              <a:ext cx="12216960" cy="647280"/>
            </a:xfrm>
            <a:custGeom>
              <a:avLst/>
              <a:gdLst/>
              <a:ah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2400" spc="-1" strike="noStrike">
                <a:solidFill>
                  <a:schemeClr val="dk1"/>
                </a:solidFill>
                <a:latin typeface="Times New Roman"/>
                <a:ea typeface="MS PGothic"/>
              </a:endParaRPr>
            </a:p>
          </p:txBody>
        </p:sp>
        <p:sp>
          <p:nvSpPr>
            <p:cNvPr id="95" name="Freeform 12"/>
            <p:cNvSpPr/>
            <p:nvPr/>
          </p:nvSpPr>
          <p:spPr>
            <a:xfrm rot="21435600">
              <a:off x="-19080" y="276120"/>
              <a:ext cx="12233880" cy="528840"/>
            </a:xfrm>
            <a:custGeom>
              <a:avLst/>
              <a:gdLst/>
              <a:ah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2400" spc="-1" strike="noStrike">
                <a:solidFill>
                  <a:schemeClr val="dk1"/>
                </a:solidFill>
                <a:latin typeface="Times New Roman"/>
                <a:ea typeface="MS PGothic"/>
              </a:endParaRPr>
            </a:p>
          </p:txBody>
        </p:sp>
      </p:grpSp>
      <p:sp>
        <p:nvSpPr>
          <p:cNvPr id="96" name="PlaceHolder 1"/>
          <p:cNvSpPr>
            <a:spLocks noGrp="1"/>
          </p:cNvSpPr>
          <p:nvPr>
            <p:ph type="dt" idx="25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ftr" idx="26"/>
          </p:nvPr>
        </p:nvSpPr>
        <p:spPr>
          <a:xfrm>
            <a:off x="3556080" y="6356520"/>
            <a:ext cx="447012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sldNum" idx="27"/>
          </p:nvPr>
        </p:nvSpPr>
        <p:spPr>
          <a:xfrm>
            <a:off x="10566360" y="6356520"/>
            <a:ext cx="101556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rgbClr val="045c75"/>
                </a:solidFill>
                <a:latin typeface="Constanti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F68DD56-A94A-4073-B11B-4DEADB2C6D74}" type="slidenum">
              <a:rPr b="0" lang="en-US" sz="1200" spc="-1" strike="noStrike">
                <a:solidFill>
                  <a:srgbClr val="045c75"/>
                </a:solidFill>
                <a:latin typeface="Constanti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video" Target="../media/media7.mp4"/><Relationship Id="rId2" Type="http://schemas.microsoft.com/office/2007/relationships/media" Target="../media/media7.mp4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2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20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0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2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zh-CN" sz="5400" spc="-1" strike="noStrike">
                <a:solidFill>
                  <a:schemeClr val="dk1"/>
                </a:solidFill>
                <a:latin typeface="Calibri"/>
              </a:rPr>
              <a:t>如果耶稣没有降生</a:t>
            </a:r>
            <a:endParaRPr b="0" lang="en-US" sz="5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subTitle"/>
          </p:nvPr>
        </p:nvSpPr>
        <p:spPr>
          <a:xfrm>
            <a:off x="1828800" y="3886200"/>
            <a:ext cx="8534160" cy="1752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algn="ctr" defTabSz="914400">
              <a:lnSpc>
                <a:spcPct val="100000"/>
              </a:lnSpc>
              <a:spcBef>
                <a:spcPts val="720"/>
              </a:spcBef>
              <a:buNone/>
              <a:tabLst>
                <a:tab algn="l" pos="0"/>
              </a:tabLst>
            </a:pPr>
            <a:r>
              <a:rPr b="1" lang="zh-CN" sz="3600" spc="-1" strike="noStrike">
                <a:solidFill>
                  <a:schemeClr val="dk1"/>
                </a:solidFill>
                <a:latin typeface="Arial"/>
              </a:rPr>
              <a:t>黄力夫弟兄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indent="0" algn="ctr" defTabSz="914400">
              <a:lnSpc>
                <a:spcPct val="100000"/>
              </a:lnSpc>
              <a:spcBef>
                <a:spcPts val="720"/>
              </a:spcBef>
              <a:buNone/>
              <a:tabLst>
                <a:tab algn="l" pos="0"/>
              </a:tabLst>
            </a:pPr>
            <a:r>
              <a:rPr b="1" lang="en-US" sz="3600" spc="-1" strike="noStrike">
                <a:solidFill>
                  <a:schemeClr val="dk1"/>
                </a:solidFill>
                <a:latin typeface="Arial"/>
              </a:rPr>
              <a:t>TCCF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8600" y="76320"/>
            <a:ext cx="11788560" cy="6630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5" dur="indefinite" restart="never" nodeType="tmRoot">
          <p:childTnLst>
            <p:seq>
              <p:cTn id="96" dur="indefinite" nodeType="mainSeq">
                <p:childTnLst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227370" fill="hold"/>
                                        <p:tgtEl>
                                          <p:spTgt spid="2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290"/>
                </p:tgtEl>
              </p:cMediaNode>
            </p:video>
            <p:seq>
              <p:cTn id="101" restart="whenNotActive" nodeType="interactiveSeq" fill="hold">
                <p:stCondLst>
                  <p:cond delay="0" evt="onClick">
                    <p:tgtEl>
                      <p:spTgt spid="290"/>
                    </p:tgtEl>
                  </p:cond>
                </p:stCondLst>
                <p:childTnLst>
                  <p:par>
                    <p:cTn id="102" fill="hold">
                      <p:stCondLst>
                        <p:cond delay="0" evt="onClick">
                          <p:tgtEl>
                            <p:spTgt spid="290"/>
                          </p:tgtEl>
                        </p:cond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5" dur="1" fill="hold"/>
                                        <p:tgtEl>
                                          <p:spTgt spid="2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1981080" y="152280"/>
            <a:ext cx="8229240" cy="86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zh-CN" sz="4400" spc="-1" strike="noStrike">
                <a:solidFill>
                  <a:schemeClr val="dk1"/>
                </a:solidFill>
                <a:latin typeface="Calibri"/>
              </a:rPr>
              <a:t>预言落空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/>
          </p:nvPr>
        </p:nvSpPr>
        <p:spPr>
          <a:xfrm>
            <a:off x="1219320" y="1219320"/>
            <a:ext cx="9905760" cy="4906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 defTabSz="9144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chemeClr val="dk1"/>
                </a:solidFill>
                <a:latin typeface="Calibri"/>
              </a:rPr>
              <a:t>旧约中主要的预言是针对耶稣的。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Box 1"/>
          <p:cNvSpPr/>
          <p:nvPr/>
        </p:nvSpPr>
        <p:spPr>
          <a:xfrm>
            <a:off x="1295280" y="380880"/>
            <a:ext cx="9829440" cy="447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zh-CN" sz="3600" spc="-1" strike="noStrike">
                <a:solidFill>
                  <a:srgbClr val="000000"/>
                </a:solidFill>
                <a:latin typeface="宋体"/>
                <a:ea typeface="宋体"/>
              </a:rPr>
              <a:t>他诚然担当我们的忧患，背负我们的痛苦；我们却以为他受责罚，被神击打苦待了。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 哪知他为我们的过犯受害，为我们的罪孽压伤。因他受的刑罚，我们得平安；因他受的鞭伤，我们得医治。 我们都如羊走迷；各人偏行己路；耶和华使我们众人的罪孽都归在他身上。 他被欺压，在受苦的时候却不开口；他像羊羔被牵到宰杀之地，又像羊在剪毛的人手下无声，他也是这样不开口。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Box 1"/>
          <p:cNvSpPr/>
          <p:nvPr/>
        </p:nvSpPr>
        <p:spPr>
          <a:xfrm>
            <a:off x="1066680" y="228600"/>
            <a:ext cx="10210320" cy="283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zh-CN" sz="3600" spc="-1" strike="noStrike">
                <a:solidFill>
                  <a:srgbClr val="000000"/>
                </a:solidFill>
                <a:latin typeface="宋体"/>
                <a:ea typeface="宋体"/>
              </a:rPr>
              <a:t>因受欺压和审判，他被夺去，至於他同世的人，谁想他受鞭打、从活人之地被剪除，是因我百姓的罪过呢？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 他虽然未行强暴，口中也没有诡诈，人还使他与恶人同埋；谁知死的时候与财主同葬。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	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	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	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	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	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	</a:t>
            </a:r>
            <a:r>
              <a:rPr b="1" lang="zh-CN" sz="3600" spc="-1" strike="noStrike">
                <a:solidFill>
                  <a:srgbClr val="000000"/>
                </a:solidFill>
                <a:latin typeface="宋体"/>
                <a:ea typeface="宋体"/>
              </a:rPr>
              <a:t>赛 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53:4-9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1981080" y="152280"/>
            <a:ext cx="8229240" cy="86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zh-CN" sz="4400" spc="-1" strike="noStrike">
                <a:solidFill>
                  <a:schemeClr val="dk1"/>
                </a:solidFill>
                <a:latin typeface="SimSun"/>
                <a:ea typeface="SimSun"/>
              </a:rPr>
              <a:t>以</a:t>
            </a:r>
            <a:r>
              <a:rPr b="1" lang="zh-CN" sz="4400" spc="-1" strike="noStrike">
                <a:solidFill>
                  <a:schemeClr val="dk1"/>
                </a:solidFill>
                <a:latin typeface="SimSun"/>
                <a:ea typeface="SimSun"/>
              </a:rPr>
              <a:t>赛亚的預言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/>
          </p:nvPr>
        </p:nvSpPr>
        <p:spPr>
          <a:xfrm>
            <a:off x="1066680" y="1219320"/>
            <a:ext cx="10286640" cy="525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chemeClr val="dk1"/>
                </a:solidFill>
                <a:latin typeface="SimSun"/>
                <a:ea typeface="SimSun"/>
              </a:rPr>
              <a:t>先知以</a:t>
            </a:r>
            <a:r>
              <a:rPr b="1" lang="zh-CN" sz="3600" spc="-1" strike="noStrike">
                <a:solidFill>
                  <a:schemeClr val="dk1"/>
                </a:solidFill>
                <a:latin typeface="SimSun"/>
                <a:ea typeface="SimSun"/>
              </a:rPr>
              <a:t>赛亚在耶稣降生之前约</a:t>
            </a:r>
            <a:r>
              <a:rPr b="1" lang="en-US" sz="3600" spc="-1" strike="noStrike">
                <a:solidFill>
                  <a:schemeClr val="dk1"/>
                </a:solidFill>
                <a:latin typeface="SimSun"/>
                <a:ea typeface="SimSun"/>
              </a:rPr>
              <a:t>700</a:t>
            </a:r>
            <a:r>
              <a:rPr b="1" lang="zh-CN" sz="3600" spc="-1" strike="noStrike">
                <a:solidFill>
                  <a:schemeClr val="dk1"/>
                </a:solidFill>
                <a:latin typeface="SimSun"/>
                <a:ea typeface="SimSun"/>
              </a:rPr>
              <a:t>年说了一段準确的应验在耶稣身上的话。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440"/>
              </a:spcBef>
              <a:spcAft>
                <a:spcPts val="1440"/>
              </a:spcAft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chemeClr val="dk1"/>
                </a:solidFill>
                <a:latin typeface="SimSun"/>
                <a:ea typeface="SimSun"/>
              </a:rPr>
              <a:t>最惊人的是預言耶稣的死和他的安葬。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440"/>
              </a:spcBef>
              <a:spcAft>
                <a:spcPts val="1440"/>
              </a:spcAft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chemeClr val="dk1"/>
                </a:solidFill>
                <a:latin typeface="SimSun"/>
                <a:ea typeface="SimSun"/>
              </a:rPr>
              <a:t>约瑟取了身体，用乾净细麻布裹好，安放在自己的新坟墓里，就是他凿在磐石里的。</a:t>
            </a:r>
            <a:r>
              <a:rPr b="1" lang="en-US" sz="3600" spc="-1" strike="noStrike">
                <a:solidFill>
                  <a:schemeClr val="dk1"/>
                </a:solidFill>
                <a:latin typeface="SimSun"/>
                <a:ea typeface="SimSun"/>
              </a:rPr>
              <a:t>	</a:t>
            </a:r>
            <a:r>
              <a:rPr b="1" lang="en-US" sz="3600" spc="-1" strike="noStrike">
                <a:solidFill>
                  <a:schemeClr val="dk1"/>
                </a:solidFill>
                <a:latin typeface="SimSun"/>
                <a:ea typeface="SimSun"/>
              </a:rPr>
              <a:t>	</a:t>
            </a:r>
            <a:r>
              <a:rPr b="1" lang="en-US" sz="3600" spc="-1" strike="noStrike">
                <a:solidFill>
                  <a:schemeClr val="dk1"/>
                </a:solidFill>
                <a:latin typeface="SimSun"/>
                <a:ea typeface="SimSun"/>
              </a:rPr>
              <a:t>	</a:t>
            </a:r>
            <a:r>
              <a:rPr b="1" lang="en-US" sz="3600" spc="-1" strike="noStrike">
                <a:solidFill>
                  <a:schemeClr val="dk1"/>
                </a:solidFill>
                <a:latin typeface="SimSun"/>
                <a:ea typeface="SimSun"/>
              </a:rPr>
              <a:t>	</a:t>
            </a:r>
            <a:r>
              <a:rPr b="1" lang="en-US" sz="3600" spc="-1" strike="noStrike">
                <a:solidFill>
                  <a:schemeClr val="dk1"/>
                </a:solidFill>
                <a:latin typeface="SimSun"/>
                <a:ea typeface="SimSun"/>
              </a:rPr>
              <a:t>	</a:t>
            </a:r>
            <a:r>
              <a:rPr b="1" lang="en-US" sz="3600" spc="-1" strike="noStrike">
                <a:solidFill>
                  <a:schemeClr val="dk1"/>
                </a:solidFill>
                <a:latin typeface="SimSun"/>
                <a:ea typeface="SimSun"/>
              </a:rPr>
              <a:t>	</a:t>
            </a:r>
            <a:r>
              <a:rPr b="1" lang="en-US" sz="3600" spc="-1" strike="noStrike">
                <a:solidFill>
                  <a:schemeClr val="dk1"/>
                </a:solidFill>
                <a:latin typeface="SimSun"/>
                <a:ea typeface="SimSun"/>
              </a:rPr>
              <a:t>	</a:t>
            </a:r>
            <a:r>
              <a:rPr b="1" lang="en-US" sz="3600" spc="-1" strike="noStrike">
                <a:solidFill>
                  <a:schemeClr val="dk1"/>
                </a:solidFill>
                <a:latin typeface="SimSun"/>
                <a:ea typeface="SimSun"/>
              </a:rPr>
              <a:t>	</a:t>
            </a:r>
            <a:r>
              <a:rPr b="1" lang="en-US" sz="3600" spc="-1" strike="noStrike">
                <a:solidFill>
                  <a:schemeClr val="dk1"/>
                </a:solidFill>
                <a:latin typeface="SimSun"/>
                <a:ea typeface="SimSun"/>
              </a:rPr>
              <a:t>	</a:t>
            </a:r>
            <a:r>
              <a:rPr b="1" lang="zh-CN" sz="3600" spc="-1" strike="noStrike">
                <a:solidFill>
                  <a:schemeClr val="dk1"/>
                </a:solidFill>
                <a:latin typeface="SimSun"/>
                <a:ea typeface="SimSun"/>
              </a:rPr>
              <a:t>太 </a:t>
            </a:r>
            <a:r>
              <a:rPr b="1" lang="en-US" sz="3600" spc="-1" strike="noStrike">
                <a:solidFill>
                  <a:schemeClr val="dk1"/>
                </a:solidFill>
                <a:latin typeface="SimSun"/>
                <a:ea typeface="SimSun"/>
              </a:rPr>
              <a:t>27</a:t>
            </a:r>
            <a:r>
              <a:rPr b="1" lang="zh-CN" sz="3600" spc="-1" strike="noStrike">
                <a:solidFill>
                  <a:schemeClr val="dk1"/>
                </a:solidFill>
                <a:latin typeface="SimSun"/>
                <a:ea typeface="SimSun"/>
              </a:rPr>
              <a:t>：</a:t>
            </a:r>
            <a:r>
              <a:rPr b="1" lang="en-US" sz="3600" spc="-1" strike="noStrike">
                <a:solidFill>
                  <a:schemeClr val="dk1"/>
                </a:solidFill>
                <a:latin typeface="SimSun"/>
                <a:ea typeface="SimSun"/>
              </a:rPr>
              <a:t>59-60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9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chemeClr val="dk1"/>
                </a:solidFill>
                <a:latin typeface="SimSun"/>
                <a:ea typeface="SimSun"/>
              </a:rPr>
              <a:t>难怪后來有敌擋基督教的人﹐认为这段圣经是门徒在耶稣死后，照着當时的情形竄改的。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6" dur="indefinite" restart="never" nodeType="tmRoot">
          <p:childTnLst>
            <p:seq>
              <p:cTn id="107" dur="indefinite" nodeType="mainSeq">
                <p:childTnLst>
                  <p:par>
                    <p:cTn id="108" nodeType="clickEffect" fill="hold">
                      <p:stCondLst>
                        <p:cond delay="indefinite"/>
                      </p:stCondLst>
                      <p:childTnLst>
                        <p:par>
                          <p:cTn id="10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nodeType="clickEffect" fill="hold">
                      <p:stCondLst>
                        <p:cond delay="indefinite"/>
                      </p:stCondLst>
                      <p:childTnLst>
                        <p:par>
                          <p:cTn id="11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nodeType="clickEffect" fill="hold">
                      <p:stCondLst>
                        <p:cond delay="indefinite"/>
                      </p:stCondLst>
                      <p:childTnLst>
                        <p:par>
                          <p:cTn id="12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2209680" y="76320"/>
            <a:ext cx="7772040" cy="837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zh-CN" sz="4400" spc="-1" strike="noStrike">
                <a:solidFill>
                  <a:schemeClr val="dk1"/>
                </a:solidFill>
                <a:latin typeface="SimSun"/>
                <a:ea typeface="SimSun"/>
              </a:rPr>
              <a:t>死 海 </a:t>
            </a:r>
            <a:r>
              <a:rPr b="1" lang="zh-CN" sz="4400" spc="-1" strike="noStrike">
                <a:solidFill>
                  <a:schemeClr val="dk1"/>
                </a:solidFill>
                <a:latin typeface="SimSun"/>
                <a:ea typeface="SimSun"/>
              </a:rPr>
              <a:t>经 卷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/>
          </p:nvPr>
        </p:nvSpPr>
        <p:spPr>
          <a:xfrm>
            <a:off x="838080" y="990720"/>
            <a:ext cx="10591560" cy="5638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90000"/>
              </a:lnSpc>
              <a:spcBef>
                <a:spcPts val="1261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chemeClr val="dk1"/>
                </a:solidFill>
                <a:latin typeface="SimSun"/>
                <a:ea typeface="SimSun"/>
              </a:rPr>
              <a:t>由一</a:t>
            </a:r>
            <a:r>
              <a:rPr b="1" lang="zh-CN" sz="3600" spc="-1" strike="noStrike">
                <a:solidFill>
                  <a:schemeClr val="dk1"/>
                </a:solidFill>
                <a:latin typeface="SimSun"/>
                <a:ea typeface="SimSun"/>
              </a:rPr>
              <a:t>个阿拉伯牧童在死海边的昆兰山洞里发现﹐时为</a:t>
            </a:r>
            <a:r>
              <a:rPr b="1" lang="en-US" sz="3600" spc="-1" strike="noStrike">
                <a:solidFill>
                  <a:schemeClr val="dk1"/>
                </a:solidFill>
                <a:latin typeface="SimSun"/>
                <a:ea typeface="SimSun"/>
              </a:rPr>
              <a:t>1947</a:t>
            </a:r>
            <a:r>
              <a:rPr b="1" lang="zh-CN" sz="3600" spc="-1" strike="noStrike">
                <a:solidFill>
                  <a:schemeClr val="dk1"/>
                </a:solidFill>
                <a:latin typeface="SimSun"/>
                <a:ea typeface="SimSun"/>
              </a:rPr>
              <a:t>年。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261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chemeClr val="dk1"/>
                </a:solidFill>
                <a:latin typeface="SimSun"/>
                <a:ea typeface="SimSun"/>
              </a:rPr>
              <a:t>后來被考古学家陸续发掘许多古老的羊皮经卷﹐统称“死海经卷”。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261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chemeClr val="dk1"/>
                </a:solidFill>
                <a:latin typeface="SimSun"/>
                <a:ea typeface="SimSun"/>
              </a:rPr>
              <a:t>旧约经卷殘缺不全﹐唯有以赛亚书全书</a:t>
            </a:r>
            <a:r>
              <a:rPr b="1" lang="en-US" sz="3600" spc="-1" strike="noStrike">
                <a:solidFill>
                  <a:schemeClr val="dk1"/>
                </a:solidFill>
                <a:latin typeface="SimSun"/>
                <a:ea typeface="SimSun"/>
              </a:rPr>
              <a:t>66</a:t>
            </a:r>
            <a:r>
              <a:rPr b="1" lang="zh-CN" sz="3600" spc="-1" strike="noStrike">
                <a:solidFill>
                  <a:schemeClr val="dk1"/>
                </a:solidFill>
                <a:latin typeface="SimSun"/>
                <a:ea typeface="SimSun"/>
              </a:rPr>
              <a:t>章全部找到。</a:t>
            </a:r>
            <a:r>
              <a:rPr b="1" lang="en-US" sz="3600" spc="-1" strike="noStrike">
                <a:solidFill>
                  <a:schemeClr val="dk1"/>
                </a:solidFill>
                <a:latin typeface="SimSun"/>
                <a:ea typeface="SimSun"/>
              </a:rPr>
              <a:t>53</a:t>
            </a:r>
            <a:r>
              <a:rPr b="1" lang="zh-CN" sz="3600" spc="-1" strike="noStrike">
                <a:solidFill>
                  <a:schemeClr val="dk1"/>
                </a:solidFill>
                <a:latin typeface="SimSun"/>
                <a:ea typeface="SimSun"/>
              </a:rPr>
              <a:t>章的记載与现存本雷同。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261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chemeClr val="dk1"/>
                </a:solidFill>
                <a:latin typeface="SimSun"/>
                <a:ea typeface="SimSun"/>
              </a:rPr>
              <a:t>死海经卷是公元前</a:t>
            </a:r>
            <a:r>
              <a:rPr b="1" lang="en-US" sz="3600" spc="-1" strike="noStrike">
                <a:solidFill>
                  <a:schemeClr val="dk1"/>
                </a:solidFill>
                <a:latin typeface="SimSun"/>
                <a:ea typeface="SimSun"/>
              </a:rPr>
              <a:t>200</a:t>
            </a:r>
            <a:r>
              <a:rPr b="1" lang="zh-CN" sz="3600" spc="-1" strike="noStrike">
                <a:solidFill>
                  <a:schemeClr val="dk1"/>
                </a:solidFill>
                <a:latin typeface="SimSun"/>
                <a:ea typeface="SimSun"/>
              </a:rPr>
              <a:t>年的手抄本。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261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chemeClr val="dk1"/>
                </a:solidFill>
                <a:latin typeface="SimSun"/>
                <a:ea typeface="SimSun"/>
              </a:rPr>
              <a:t>可见书中的记載不是后人竄改的。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4" dur="indefinite" restart="never" nodeType="tmRoot">
          <p:childTnLst>
            <p:seq>
              <p:cTn id="125" dur="indefinite" nodeType="mainSeq">
                <p:childTnLst>
                  <p:par>
                    <p:cTn id="126" nodeType="clickEffect" fill="hold">
                      <p:stCondLst>
                        <p:cond delay="indefinite"/>
                      </p:stCondLst>
                      <p:childTnLst>
                        <p:par>
                          <p:cTn id="12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nodeType="clickEffect" fill="hold">
                      <p:stCondLst>
                        <p:cond delay="indefinite"/>
                      </p:stCondLst>
                      <p:childTnLst>
                        <p:par>
                          <p:cTn id="13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3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nodeType="clickEffect" fill="hold">
                      <p:stCondLst>
                        <p:cond delay="indefinite"/>
                      </p:stCondLst>
                      <p:childTnLst>
                        <p:par>
                          <p:cTn id="13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3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nodeType="clickEffect" fill="hold">
                      <p:stCondLst>
                        <p:cond delay="indefinite"/>
                      </p:stCondLst>
                      <p:childTnLst>
                        <p:par>
                          <p:cTn id="13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4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nodeType="clickEffect" fill="hold">
                      <p:stCondLst>
                        <p:cond delay="indefinite"/>
                      </p:stCondLst>
                      <p:childTnLst>
                        <p:par>
                          <p:cTn id="14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4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9" name="Object 2"/>
          <p:cNvGraphicFramePr/>
          <p:nvPr/>
        </p:nvGraphicFramePr>
        <p:xfrm>
          <a:off x="3321000" y="0"/>
          <a:ext cx="5549400" cy="6857640"/>
        </p:xfrm>
        <a:graphic>
          <a:graphicData uri="http://schemas.openxmlformats.org/presentationml/2006/ole">
            <p:oleObj progId="MSPhotoEd.3" r:id="rId1" spid="">
              <p:embed/>
              <p:pic>
                <p:nvPicPr>
                  <p:cNvPr id="300" name="Object 2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3321000" y="0"/>
                    <a:ext cx="5549400" cy="68576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301" name="Oval 1"/>
          <p:cNvSpPr/>
          <p:nvPr/>
        </p:nvSpPr>
        <p:spPr>
          <a:xfrm>
            <a:off x="6858000" y="3962520"/>
            <a:ext cx="456840" cy="45684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6" dur="indefinite" restart="never" nodeType="tmRoot">
          <p:childTnLst>
            <p:seq>
              <p:cTn id="147" dur="indefinite" nodeType="mainSeq">
                <p:childTnLst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Picture 10" descr="title-image-shrine"/>
          <p:cNvPicPr/>
          <p:nvPr/>
        </p:nvPicPr>
        <p:blipFill>
          <a:blip r:embed="rId1"/>
          <a:stretch/>
        </p:blipFill>
        <p:spPr>
          <a:xfrm>
            <a:off x="1676520" y="2133720"/>
            <a:ext cx="8905680" cy="2774520"/>
          </a:xfrm>
          <a:prstGeom prst="rect">
            <a:avLst/>
          </a:prstGeom>
          <a:ln w="0">
            <a:noFill/>
          </a:ln>
        </p:spPr>
      </p:pic>
      <p:sp>
        <p:nvSpPr>
          <p:cNvPr id="303" name="Text Box 14"/>
          <p:cNvSpPr/>
          <p:nvPr/>
        </p:nvSpPr>
        <p:spPr>
          <a:xfrm>
            <a:off x="2590920" y="152280"/>
            <a:ext cx="7162560" cy="177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1" lang="zh-CN" sz="4800" spc="-1" strike="noStrike">
                <a:solidFill>
                  <a:srgbClr val="000000"/>
                </a:solidFill>
                <a:latin typeface="SimSun"/>
                <a:ea typeface="SimSun"/>
              </a:rPr>
              <a:t>圣</a:t>
            </a:r>
            <a:r>
              <a:rPr b="1" lang="en-US" sz="4800" spc="-1" strike="noStrike">
                <a:solidFill>
                  <a:srgbClr val="000000"/>
                </a:solidFill>
                <a:latin typeface="SimSun"/>
                <a:ea typeface="SimSun"/>
              </a:rPr>
              <a:t> 书 展 览 馆</a:t>
            </a: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2200"/>
              </a:spcBef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  <a:ea typeface="SimSun"/>
              </a:rPr>
              <a:t>Shrine of The Book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609480" y="76320"/>
            <a:ext cx="10972440" cy="86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zh-CN" sz="4400" spc="-1" strike="noStrike">
                <a:solidFill>
                  <a:schemeClr val="dk1"/>
                </a:solidFill>
                <a:latin typeface="Calibri"/>
              </a:rPr>
              <a:t>旧约中该审判而没有审判的例子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/>
          </p:nvPr>
        </p:nvSpPr>
        <p:spPr>
          <a:xfrm>
            <a:off x="609480" y="1066680"/>
            <a:ext cx="10972440" cy="5486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292f33"/>
              </a:buClr>
              <a:buFont typeface="Arial"/>
              <a:buChar char="•"/>
            </a:pPr>
            <a:r>
              <a:rPr b="1" lang="zh-CN" sz="3200" spc="-1" strike="noStrike">
                <a:solidFill>
                  <a:srgbClr val="292f33"/>
                </a:solidFill>
                <a:latin typeface="Calibri"/>
              </a:rPr>
              <a:t>耶和华对他说：「凡杀该隐的，必遭报七倍。」耶和华就给该隐立一个记号，免得人遇见他就杀他。 创 </a:t>
            </a:r>
            <a:r>
              <a:rPr b="1" lang="en-US" sz="3200" spc="-1" strike="noStrike">
                <a:solidFill>
                  <a:srgbClr val="292f33"/>
                </a:solidFill>
                <a:latin typeface="Calibri"/>
              </a:rPr>
              <a:t>4</a:t>
            </a:r>
            <a:r>
              <a:rPr b="1" lang="zh-CN" sz="3200" spc="-1" strike="noStrike">
                <a:solidFill>
                  <a:srgbClr val="292f33"/>
                </a:solidFill>
                <a:latin typeface="Calibri"/>
              </a:rPr>
              <a:t>：</a:t>
            </a:r>
            <a:r>
              <a:rPr b="1" lang="en-US" sz="3200" spc="-1" strike="noStrike">
                <a:solidFill>
                  <a:srgbClr val="292f33"/>
                </a:solidFill>
                <a:latin typeface="Calibri"/>
              </a:rPr>
              <a:t>15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200" spc="-1" strike="noStrike">
                <a:solidFill>
                  <a:schemeClr val="dk1"/>
                </a:solidFill>
                <a:latin typeface="Calibri"/>
              </a:rPr>
              <a:t>以扫就对他起了誓，把长子的名分卖给雅各。於是雅各将饼和红豆汤给了以扫，以扫吃了喝了，便起来走了。这就是以扫轻看了他长子的名分。 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zh-CN" sz="3200" spc="-1" strike="noStrike">
                <a:solidFill>
                  <a:schemeClr val="dk1"/>
                </a:solidFill>
                <a:latin typeface="Calibri"/>
              </a:rPr>
              <a:t>创 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25</a:t>
            </a:r>
            <a:r>
              <a:rPr b="1" lang="zh-CN" sz="3200" spc="-1" strike="noStrike">
                <a:solidFill>
                  <a:schemeClr val="dk1"/>
                </a:solidFill>
                <a:latin typeface="Calibri"/>
              </a:rPr>
              <a:t>：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33-34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200" spc="-1" strike="noStrike">
                <a:solidFill>
                  <a:schemeClr val="dk1"/>
                </a:solidFill>
                <a:latin typeface="Calibri"/>
              </a:rPr>
              <a:t>犹大就转到他那里去，说：「来吧！让我与你同寝。」他原不知道是他的儿妇。他玛说：「你要与我同寝，把什麽给我呢？」 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zh-CN" sz="3200" spc="-1" strike="noStrike">
                <a:solidFill>
                  <a:schemeClr val="dk1"/>
                </a:solidFill>
                <a:latin typeface="Calibri"/>
              </a:rPr>
              <a:t>创 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38</a:t>
            </a:r>
            <a:r>
              <a:rPr b="1" lang="zh-CN" sz="3200" spc="-1" strike="noStrike">
                <a:solidFill>
                  <a:schemeClr val="dk1"/>
                </a:solidFill>
                <a:latin typeface="Calibri"/>
              </a:rPr>
              <a:t>：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16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200" spc="-1" strike="noStrike">
                <a:solidFill>
                  <a:schemeClr val="dk1"/>
                </a:solidFill>
                <a:latin typeface="Calibri"/>
              </a:rPr>
              <a:t>他（摩西）左右观看，见没有人，就把埃及人打死了，藏在沙土里。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zh-CN" sz="3200" spc="-1" strike="noStrike">
                <a:solidFill>
                  <a:schemeClr val="dk1"/>
                </a:solidFill>
                <a:latin typeface="Calibri"/>
              </a:rPr>
              <a:t>出 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2</a:t>
            </a:r>
            <a:r>
              <a:rPr b="1" lang="zh-CN" sz="3200" spc="-1" strike="noStrike">
                <a:solidFill>
                  <a:schemeClr val="dk1"/>
                </a:solidFill>
                <a:latin typeface="Calibri"/>
              </a:rPr>
              <a:t>：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12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2" dur="indefinite" restart="never" nodeType="tmRoot">
          <p:childTnLst>
            <p:seq>
              <p:cTn id="153" dur="indefinite" nodeType="mainSeq">
                <p:childTnLst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1981080" y="76320"/>
            <a:ext cx="8229240" cy="944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zh-CN" sz="4400" spc="-1" strike="noStrike">
                <a:solidFill>
                  <a:schemeClr val="dk1"/>
                </a:solidFill>
                <a:latin typeface="Calibri"/>
              </a:rPr>
              <a:t>公义与慈爱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/>
          </p:nvPr>
        </p:nvSpPr>
        <p:spPr>
          <a:xfrm>
            <a:off x="1143000" y="1143000"/>
            <a:ext cx="9981720" cy="5333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200" spc="-1" strike="noStrike">
                <a:solidFill>
                  <a:schemeClr val="dk1"/>
                </a:solidFill>
                <a:latin typeface="Calibri"/>
              </a:rPr>
              <a:t>神是绝对的公义，有罪一定要罚。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200" spc="-1" strike="noStrike">
                <a:solidFill>
                  <a:schemeClr val="dk1"/>
                </a:solidFill>
                <a:latin typeface="Calibri"/>
              </a:rPr>
              <a:t>也是绝对的慈爱，愿意赦免一切的罪。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200" spc="-1" strike="noStrike">
                <a:solidFill>
                  <a:schemeClr val="dk1"/>
                </a:solidFill>
                <a:latin typeface="Calibri"/>
              </a:rPr>
              <a:t>公义与慈爱，明显是矛盾的。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200" spc="-1" strike="noStrike">
                <a:solidFill>
                  <a:schemeClr val="dk1"/>
                </a:solidFill>
                <a:latin typeface="Calibri"/>
              </a:rPr>
              <a:t>却在基督身上完全显明。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200" spc="-1" strike="noStrike">
                <a:solidFill>
                  <a:schemeClr val="dk1"/>
                </a:solidFill>
                <a:latin typeface="Calibri"/>
              </a:rPr>
              <a:t>基督降世为人，替我们担当了罪。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200" spc="-1" strike="noStrike">
                <a:solidFill>
                  <a:schemeClr val="dk1"/>
                </a:solidFill>
                <a:latin typeface="Calibri"/>
              </a:rPr>
              <a:t>替我们担当了审判，包括旧约里的人。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200" spc="-1" strike="noStrike">
                <a:solidFill>
                  <a:schemeClr val="dk1"/>
                </a:solidFill>
                <a:latin typeface="Calibri"/>
              </a:rPr>
              <a:t>为此，他作了新约的中保，既然受死赎了人在前约之时所犯的罪过，便叫蒙召之人得著所应许永远的产业。 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zh-CN" sz="3200" spc="-1" strike="noStrike">
                <a:solidFill>
                  <a:schemeClr val="dk1"/>
                </a:solidFill>
                <a:latin typeface="Calibri"/>
              </a:rPr>
              <a:t>来 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9</a:t>
            </a:r>
            <a:r>
              <a:rPr b="1" lang="zh-CN" sz="3200" spc="-1" strike="noStrike">
                <a:solidFill>
                  <a:schemeClr val="dk1"/>
                </a:solidFill>
                <a:latin typeface="Calibri"/>
              </a:rPr>
              <a:t>：</a:t>
            </a:r>
            <a:r>
              <a:rPr b="1" lang="en-US" sz="3200" spc="-1" strike="noStrike">
                <a:solidFill>
                  <a:schemeClr val="dk1"/>
                </a:solidFill>
                <a:latin typeface="Calibri"/>
              </a:rPr>
              <a:t>15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0" dur="indefinite" restart="never" nodeType="tmRoot">
          <p:childTnLst>
            <p:seq>
              <p:cTn id="171" dur="indefinite" nodeType="mainSeq">
                <p:childTnLst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1981080" y="76320"/>
            <a:ext cx="8229240" cy="86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zh-CN" sz="4400" spc="-1" strike="noStrike">
                <a:solidFill>
                  <a:schemeClr val="dk1"/>
                </a:solidFill>
                <a:latin typeface="Calibri"/>
              </a:rPr>
              <a:t>讲道大纲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1143000" y="1219320"/>
            <a:ext cx="9829440" cy="4906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 defTabSz="9144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chemeClr val="dk1"/>
                </a:solidFill>
                <a:latin typeface="Calibri"/>
              </a:rPr>
              <a:t>世界会很不一样。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chemeClr val="dk1"/>
                </a:solidFill>
                <a:latin typeface="Calibri"/>
              </a:rPr>
              <a:t>众多的旧约预言会落空。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chemeClr val="dk1"/>
                </a:solidFill>
                <a:latin typeface="Calibri"/>
              </a:rPr>
              <a:t>神绝对的公义与慈爱不能满足。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Rectangle 1026"/>
          <p:cNvSpPr/>
          <p:nvPr/>
        </p:nvSpPr>
        <p:spPr>
          <a:xfrm>
            <a:off x="2209680" y="304920"/>
            <a:ext cx="77720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zh-CN" sz="4800" spc="-1" strike="noStrike">
                <a:solidFill>
                  <a:srgbClr val="000000"/>
                </a:solidFill>
                <a:latin typeface="宋体"/>
                <a:ea typeface="宋体"/>
              </a:rPr>
              <a:t>终极</a:t>
            </a:r>
            <a:r>
              <a:rPr b="1" lang="zh-CN" sz="4800" spc="-1" strike="noStrike">
                <a:solidFill>
                  <a:srgbClr val="000000"/>
                </a:solidFill>
                <a:latin typeface="Times New Roman"/>
                <a:ea typeface="宋体"/>
              </a:rPr>
              <a:t>审判</a:t>
            </a:r>
            <a:r>
              <a:rPr b="1" lang="en-US" sz="4800" spc="-1" strike="noStrike">
                <a:solidFill>
                  <a:srgbClr val="000000"/>
                </a:solidFill>
                <a:latin typeface="宋体"/>
                <a:ea typeface="宋体"/>
              </a:rPr>
              <a:t>: </a:t>
            </a:r>
            <a:r>
              <a:rPr b="1" lang="zh-CN" sz="4800" spc="-1" strike="noStrike">
                <a:solidFill>
                  <a:srgbClr val="000000"/>
                </a:solidFill>
                <a:latin typeface="宋体"/>
                <a:ea typeface="宋体"/>
              </a:rPr>
              <a:t>永远与神分离</a:t>
            </a: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Text Box 1028"/>
          <p:cNvSpPr/>
          <p:nvPr/>
        </p:nvSpPr>
        <p:spPr>
          <a:xfrm>
            <a:off x="1811160" y="1916280"/>
            <a:ext cx="89643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spcBef>
                <a:spcPts val="1800"/>
              </a:spcBef>
              <a:tabLst>
                <a:tab algn="l" pos="0"/>
              </a:tabLst>
            </a:pPr>
            <a:r>
              <a:rPr b="1" lang="zh-CN" sz="3600" spc="-1" strike="noStrike">
                <a:solidFill>
                  <a:srgbClr val="000000"/>
                </a:solidFill>
                <a:latin typeface="宋体"/>
                <a:ea typeface="宋体"/>
              </a:rPr>
              <a:t>地狱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﹕一个绝对也永远沒有神的地方。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TextBox 2"/>
          <p:cNvSpPr/>
          <p:nvPr/>
        </p:nvSpPr>
        <p:spPr>
          <a:xfrm>
            <a:off x="1295280" y="3352680"/>
            <a:ext cx="982944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  <a:spcBef>
                <a:spcPts val="1800"/>
              </a:spcBef>
              <a:tabLst>
                <a:tab algn="l" pos="0"/>
              </a:tabLst>
            </a:pPr>
            <a:r>
              <a:rPr b="1" lang="zh-CN" sz="3600" spc="-1" strike="noStrike">
                <a:solidFill>
                  <a:srgbClr val="000000"/>
                </a:solidFill>
                <a:latin typeface="宋体"/>
                <a:ea typeface="宋体"/>
              </a:rPr>
              <a:t>他们要受刑罚，就是永远沉沦，离开主的面和他权能的荣光。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	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	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	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	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	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	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	</a:t>
            </a:r>
            <a:r>
              <a:rPr b="1" lang="zh-CN" sz="3600" spc="-1" strike="noStrike">
                <a:solidFill>
                  <a:srgbClr val="000000"/>
                </a:solidFill>
                <a:latin typeface="宋体"/>
                <a:ea typeface="宋体"/>
              </a:rPr>
              <a:t>帖后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1</a:t>
            </a:r>
            <a:r>
              <a:rPr b="1" lang="zh-CN" sz="3600" spc="-1" strike="noStrike">
                <a:solidFill>
                  <a:srgbClr val="000000"/>
                </a:solidFill>
                <a:latin typeface="宋体"/>
                <a:ea typeface="宋体"/>
              </a:rPr>
              <a:t>：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9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0" dur="indefinite" restart="never" nodeType="tmRoot">
          <p:childTnLst>
            <p:seq>
              <p:cTn id="201" dur="indefinite" nodeType="mainSeq">
                <p:childTnLst>
                  <p:par>
                    <p:cTn id="202" nodeType="clickEffect" fill="hold">
                      <p:stCondLst>
                        <p:cond delay="indefinite"/>
                      </p:stCondLst>
                      <p:childTnLst>
                        <p:par>
                          <p:cTn id="20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0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2209680" y="76320"/>
            <a:ext cx="7772040" cy="877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zh-CN" sz="4800" spc="-1" strike="noStrike">
                <a:solidFill>
                  <a:schemeClr val="dk1"/>
                </a:solidFill>
                <a:latin typeface="宋体"/>
                <a:ea typeface="宋体"/>
              </a:rPr>
              <a:t>地 狱 的 刑 罚</a:t>
            </a:r>
            <a:endParaRPr b="0" lang="en-US" sz="4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312" name="Text Box 6"/>
          <p:cNvSpPr/>
          <p:nvPr/>
        </p:nvSpPr>
        <p:spPr>
          <a:xfrm>
            <a:off x="1143000" y="2438280"/>
            <a:ext cx="1028664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spcBef>
                <a:spcPts val="1800"/>
              </a:spcBef>
              <a:tabLst>
                <a:tab algn="l" pos="0"/>
              </a:tabLst>
            </a:pPr>
            <a:r>
              <a:rPr b="1" lang="zh-CN" sz="3600" spc="-1" strike="noStrike">
                <a:solidFill>
                  <a:srgbClr val="000000"/>
                </a:solidFill>
                <a:latin typeface="宋体"/>
                <a:ea typeface="宋体"/>
              </a:rPr>
              <a:t>申 初 的 时 候 、 耶 穌 大 声 喊 著 说 、 以 罗 伊 、 以 罗 伊 、 拉 马 撒 巴 各 大 尼 ． 翻 出 來 、 就 是 我 的 神 、 我 的 神 、 为 甚 麽 离 弃 我 。 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	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	</a:t>
            </a:r>
            <a:r>
              <a:rPr b="1" lang="zh-CN" sz="3600" spc="-1" strike="noStrike">
                <a:solidFill>
                  <a:srgbClr val="000000"/>
                </a:solidFill>
                <a:latin typeface="宋体"/>
                <a:ea typeface="宋体"/>
              </a:rPr>
              <a:t>可 </a:t>
            </a:r>
            <a:r>
              <a:rPr b="0" lang="en-US" sz="3600" spc="-1" strike="noStrike">
                <a:solidFill>
                  <a:srgbClr val="000000"/>
                </a:solidFill>
                <a:latin typeface="Times New Roman"/>
                <a:ea typeface="宋体"/>
              </a:rPr>
              <a:t>15﹕34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Text Box 7"/>
          <p:cNvSpPr/>
          <p:nvPr/>
        </p:nvSpPr>
        <p:spPr>
          <a:xfrm>
            <a:off x="914400" y="1257840"/>
            <a:ext cx="104389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spcBef>
                <a:spcPts val="1800"/>
              </a:spcBef>
              <a:tabLst>
                <a:tab algn="l" pos="0"/>
              </a:tabLst>
            </a:pPr>
            <a:r>
              <a:rPr b="1" lang="zh-CN" sz="3600" spc="-1" strike="noStrike">
                <a:solidFill>
                  <a:srgbClr val="000000"/>
                </a:solidFill>
                <a:latin typeface="宋体"/>
                <a:ea typeface="宋体"/>
              </a:rPr>
              <a:t>耶 穌 为 我 们 付 了 地 狱 刑 罰 的 代 价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﹗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TextBox 4"/>
          <p:cNvSpPr/>
          <p:nvPr/>
        </p:nvSpPr>
        <p:spPr>
          <a:xfrm>
            <a:off x="1905120" y="5486400"/>
            <a:ext cx="83714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zh-CN" sz="3600" spc="-1" strike="noStrike">
                <a:solidFill>
                  <a:srgbClr val="000000"/>
                </a:solidFill>
                <a:latin typeface="SimSun"/>
                <a:ea typeface="SimSun"/>
              </a:rPr>
              <a:t>耶稣满足了神绝对的公义和绝对的慈爱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0" dur="indefinite" restart="never" nodeType="tmRoot">
          <p:childTnLst>
            <p:seq>
              <p:cTn id="211" dur="indefinite" nodeType="mainSeq">
                <p:childTnLst>
                  <p:par>
                    <p:cTn id="212" nodeType="clickEffect" fill="hold">
                      <p:stCondLst>
                        <p:cond delay="indefinite"/>
                      </p:stCondLst>
                      <p:childTnLst>
                        <p:par>
                          <p:cTn id="21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1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nodeType="clickEffect" fill="hold">
                      <p:stCondLst>
                        <p:cond delay="indefinite"/>
                      </p:stCondLst>
                      <p:childTnLst>
                        <p:par>
                          <p:cTn id="21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1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 Box 2"/>
          <p:cNvSpPr/>
          <p:nvPr/>
        </p:nvSpPr>
        <p:spPr>
          <a:xfrm>
            <a:off x="1447920" y="1371600"/>
            <a:ext cx="9600840" cy="251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spcBef>
                <a:spcPts val="1800"/>
              </a:spcBef>
              <a:tabLst>
                <a:tab algn="l" pos="0"/>
              </a:tabLst>
            </a:pPr>
            <a:r>
              <a:rPr b="1" lang="zh-CN" sz="3600" spc="-1" strike="noStrike">
                <a:solidFill>
                  <a:srgbClr val="000000"/>
                </a:solidFill>
                <a:latin typeface="宋体"/>
                <a:ea typeface="宋体"/>
              </a:rPr>
              <a:t>神 爱 世 人 、 甚 至 将 他 的 独 生 子 赐 给 他 们 、 叫 一 切 信 他 的 、 不 至 灭 亡 、 反 得 永 生 。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800"/>
              </a:spcBef>
              <a:tabLst>
                <a:tab algn="l" pos="0"/>
              </a:tabLst>
            </a:pP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	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	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	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	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	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	</a:t>
            </a:r>
            <a:r>
              <a:rPr b="1" lang="zh-CN" sz="3600" spc="-1" strike="noStrike">
                <a:solidFill>
                  <a:srgbClr val="000000"/>
                </a:solidFill>
                <a:latin typeface="宋体"/>
                <a:ea typeface="宋体"/>
              </a:rPr>
              <a:t>约 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3﹕16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Text Box 4"/>
          <p:cNvSpPr/>
          <p:nvPr/>
        </p:nvSpPr>
        <p:spPr>
          <a:xfrm>
            <a:off x="2666880" y="228600"/>
            <a:ext cx="693396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1" lang="zh-CN" sz="4800" spc="-1" strike="noStrike">
                <a:solidFill>
                  <a:srgbClr val="000000"/>
                </a:solidFill>
                <a:latin typeface="SimSun"/>
                <a:ea typeface="SimSun"/>
              </a:rPr>
              <a:t>耶稣 </a:t>
            </a:r>
            <a:r>
              <a:rPr b="1" lang="en-US" sz="4800" spc="-1" strike="noStrike">
                <a:solidFill>
                  <a:srgbClr val="000000"/>
                </a:solidFill>
                <a:latin typeface="SimSun"/>
                <a:ea typeface="SimSun"/>
              </a:rPr>
              <a:t>= </a:t>
            </a:r>
            <a:r>
              <a:rPr b="1" lang="zh-CN" sz="4800" spc="-1" strike="noStrike">
                <a:solidFill>
                  <a:srgbClr val="000000"/>
                </a:solidFill>
                <a:latin typeface="SimSun"/>
                <a:ea typeface="SimSun"/>
              </a:rPr>
              <a:t>耶和华拯救</a:t>
            </a: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24" dur="indefinite" restart="never" nodeType="tmRoot">
          <p:childTnLst>
            <p:seq>
              <p:cTn id="225" dur="indefinite" nodeType="mainSeq">
                <p:childTnLst>
                  <p:par>
                    <p:cTn id="226" nodeType="clickEffect" fill="hold">
                      <p:stCondLst>
                        <p:cond delay="indefinite"/>
                      </p:stCondLst>
                      <p:childTnLst>
                        <p:par>
                          <p:cTn id="22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2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2209680" y="76320"/>
            <a:ext cx="77720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zh-CN" sz="4400" spc="-1" strike="noStrike">
                <a:solidFill>
                  <a:schemeClr val="dk2"/>
                </a:solidFill>
                <a:latin typeface="SimSun"/>
                <a:ea typeface="SimSun"/>
              </a:rPr>
              <a:t>完全无罪的人</a:t>
            </a:r>
            <a:endParaRPr b="0" lang="en-US" sz="4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/>
          </p:nvPr>
        </p:nvSpPr>
        <p:spPr>
          <a:xfrm>
            <a:off x="914400" y="1219320"/>
            <a:ext cx="10820160" cy="5181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1" lang="zh-CN" sz="3200" spc="-1" strike="noStrike">
                <a:solidFill>
                  <a:schemeClr val="dk1"/>
                </a:solidFill>
                <a:latin typeface="SimSun"/>
                <a:ea typeface="SimSun"/>
              </a:rPr>
              <a:t>只有完全无罪的人，才能担当别人的罪。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1" lang="zh-CN" sz="3200" spc="-1" strike="noStrike">
                <a:solidFill>
                  <a:schemeClr val="dk1"/>
                </a:solidFill>
                <a:latin typeface="SimSun"/>
                <a:ea typeface="SimSun"/>
              </a:rPr>
              <a:t>耶稣是个完全无罪的人。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1" lang="zh-CN" sz="3200" spc="-1" strike="noStrike">
                <a:solidFill>
                  <a:schemeClr val="dk1"/>
                </a:solidFill>
                <a:latin typeface="SimSun"/>
                <a:ea typeface="SimSun"/>
              </a:rPr>
              <a:t>他也曾凡事受过试探，与我们一样，只是他没有犯罪。 </a:t>
            </a:r>
            <a:r>
              <a:rPr b="1" lang="en-US" sz="3200" spc="-1" strike="noStrike">
                <a:solidFill>
                  <a:schemeClr val="dk1"/>
                </a:solidFill>
                <a:latin typeface="SimSun"/>
                <a:ea typeface="SimSun"/>
              </a:rPr>
              <a:t>	</a:t>
            </a:r>
            <a:r>
              <a:rPr b="1" lang="en-US" sz="3200" spc="-1" strike="noStrike">
                <a:solidFill>
                  <a:schemeClr val="dk1"/>
                </a:solidFill>
                <a:latin typeface="SimSun"/>
                <a:ea typeface="SimSun"/>
              </a:rPr>
              <a:t>	</a:t>
            </a:r>
            <a:r>
              <a:rPr b="1" lang="en-US" sz="3200" spc="-1" strike="noStrike">
                <a:solidFill>
                  <a:schemeClr val="dk1"/>
                </a:solidFill>
                <a:latin typeface="SimSun"/>
                <a:ea typeface="SimSun"/>
              </a:rPr>
              <a:t>	</a:t>
            </a:r>
            <a:r>
              <a:rPr b="1" lang="en-US" sz="3200" spc="-1" strike="noStrike">
                <a:solidFill>
                  <a:schemeClr val="dk1"/>
                </a:solidFill>
                <a:latin typeface="SimSun"/>
                <a:ea typeface="SimSun"/>
              </a:rPr>
              <a:t>	</a:t>
            </a:r>
            <a:r>
              <a:rPr b="1" lang="en-US" sz="3200" spc="-1" strike="noStrike">
                <a:solidFill>
                  <a:schemeClr val="dk1"/>
                </a:solidFill>
                <a:latin typeface="SimSun"/>
                <a:ea typeface="SimSun"/>
              </a:rPr>
              <a:t>	</a:t>
            </a:r>
            <a:r>
              <a:rPr b="1" lang="zh-CN" sz="3200" spc="-1" strike="noStrike">
                <a:solidFill>
                  <a:schemeClr val="dk1"/>
                </a:solidFill>
                <a:latin typeface="SimSun"/>
                <a:ea typeface="SimSun"/>
              </a:rPr>
              <a:t>来 </a:t>
            </a:r>
            <a:r>
              <a:rPr b="1" lang="en-US" sz="3200" spc="-1" strike="noStrike">
                <a:solidFill>
                  <a:schemeClr val="dk1"/>
                </a:solidFill>
                <a:latin typeface="SimSun"/>
                <a:ea typeface="SimSun"/>
              </a:rPr>
              <a:t>4</a:t>
            </a:r>
            <a:r>
              <a:rPr b="1" lang="zh-CN" sz="3200" spc="-1" strike="noStrike">
                <a:solidFill>
                  <a:schemeClr val="dk1"/>
                </a:solidFill>
                <a:latin typeface="SimSun"/>
                <a:ea typeface="SimSun"/>
              </a:rPr>
              <a:t>：</a:t>
            </a:r>
            <a:r>
              <a:rPr b="1" lang="en-US" sz="3200" spc="-1" strike="noStrike">
                <a:solidFill>
                  <a:schemeClr val="dk1"/>
                </a:solidFill>
                <a:latin typeface="SimSun"/>
                <a:ea typeface="SimSun"/>
              </a:rPr>
              <a:t>15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1" lang="zh-CN" sz="3200" spc="-1" strike="noStrike">
                <a:solidFill>
                  <a:schemeClr val="dk1"/>
                </a:solidFill>
                <a:latin typeface="SimSun"/>
                <a:ea typeface="SimSun"/>
              </a:rPr>
              <a:t>连原罪也没有。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1" lang="zh-CN" sz="3200" spc="-1" strike="noStrike">
                <a:solidFill>
                  <a:schemeClr val="dk1"/>
                </a:solidFill>
                <a:latin typeface="SimSun"/>
                <a:ea typeface="SimSun"/>
              </a:rPr>
              <a:t>这就如罪是从一人（亚当）入了世界，死又是从罪来的。</a:t>
            </a:r>
            <a:r>
              <a:rPr b="1" lang="en-US" sz="3200" spc="-1" strike="noStrike">
                <a:solidFill>
                  <a:schemeClr val="dk1"/>
                </a:solidFill>
                <a:latin typeface="SimSun"/>
                <a:ea typeface="SimSun"/>
              </a:rPr>
              <a:t>	</a:t>
            </a:r>
            <a:r>
              <a:rPr b="1" lang="en-US" sz="3200" spc="-1" strike="noStrike">
                <a:solidFill>
                  <a:schemeClr val="dk1"/>
                </a:solidFill>
                <a:latin typeface="SimSun"/>
                <a:ea typeface="SimSun"/>
              </a:rPr>
              <a:t>	</a:t>
            </a:r>
            <a:r>
              <a:rPr b="1" lang="en-US" sz="3200" spc="-1" strike="noStrike">
                <a:solidFill>
                  <a:schemeClr val="dk1"/>
                </a:solidFill>
                <a:latin typeface="SimSun"/>
                <a:ea typeface="SimSun"/>
              </a:rPr>
              <a:t>	</a:t>
            </a:r>
            <a:r>
              <a:rPr b="1" lang="en-US" sz="3200" spc="-1" strike="noStrike">
                <a:solidFill>
                  <a:schemeClr val="dk1"/>
                </a:solidFill>
                <a:latin typeface="SimSun"/>
                <a:ea typeface="SimSun"/>
              </a:rPr>
              <a:t>	</a:t>
            </a:r>
            <a:r>
              <a:rPr b="1" lang="en-US" sz="3200" spc="-1" strike="noStrike">
                <a:solidFill>
                  <a:schemeClr val="dk1"/>
                </a:solidFill>
                <a:latin typeface="SimSun"/>
                <a:ea typeface="SimSun"/>
              </a:rPr>
              <a:t>	</a:t>
            </a:r>
            <a:r>
              <a:rPr b="1" lang="zh-CN" sz="3200" spc="-1" strike="noStrike">
                <a:solidFill>
                  <a:schemeClr val="dk1"/>
                </a:solidFill>
                <a:latin typeface="SimSun"/>
                <a:ea typeface="SimSun"/>
              </a:rPr>
              <a:t>罗 </a:t>
            </a:r>
            <a:r>
              <a:rPr b="1" lang="en-US" sz="3200" spc="-1" strike="noStrike">
                <a:solidFill>
                  <a:schemeClr val="dk1"/>
                </a:solidFill>
                <a:latin typeface="SimSun"/>
                <a:ea typeface="SimSun"/>
              </a:rPr>
              <a:t>5</a:t>
            </a:r>
            <a:r>
              <a:rPr b="1" lang="zh-CN" sz="3200" spc="-1" strike="noStrike">
                <a:solidFill>
                  <a:schemeClr val="dk1"/>
                </a:solidFill>
                <a:latin typeface="SimSun"/>
                <a:ea typeface="SimSun"/>
              </a:rPr>
              <a:t>：</a:t>
            </a:r>
            <a:r>
              <a:rPr b="1" lang="en-US" sz="3200" spc="-1" strike="noStrike">
                <a:solidFill>
                  <a:schemeClr val="dk1"/>
                </a:solidFill>
                <a:latin typeface="SimSun"/>
                <a:ea typeface="SimSun"/>
              </a:rPr>
              <a:t>12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1" lang="zh-CN" sz="3200" spc="-1" strike="noStrike">
                <a:solidFill>
                  <a:schemeClr val="dk1"/>
                </a:solidFill>
                <a:latin typeface="SimSun"/>
                <a:ea typeface="SimSun"/>
              </a:rPr>
              <a:t>所以耶稣是童女所生，只有妈妈，没有爸爸。没有继承亚当的罪。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0" dur="indefinite" restart="never" nodeType="tmRoot">
          <p:childTnLst>
            <p:seq>
              <p:cTn id="231" dur="indefinite" nodeType="mainSeq">
                <p:childTnLst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2209680" y="152280"/>
            <a:ext cx="77720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zh-CN" sz="4400" spc="-1" strike="noStrike">
                <a:solidFill>
                  <a:schemeClr val="dk1"/>
                </a:solidFill>
                <a:latin typeface="Times New Roman"/>
                <a:ea typeface="宋体"/>
              </a:rPr>
              <a:t>基督降生了</a:t>
            </a:r>
            <a:endParaRPr b="0" lang="en-US" sz="4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/>
          </p:nvPr>
        </p:nvSpPr>
        <p:spPr>
          <a:xfrm>
            <a:off x="990720" y="2057400"/>
            <a:ext cx="5181120" cy="3428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20000"/>
              </a:lnSpc>
              <a:spcBef>
                <a:spcPts val="1599"/>
              </a:spcBef>
              <a:spcAft>
                <a:spcPts val="1599"/>
              </a:spcAft>
              <a:buClr>
                <a:srgbClr val="000000"/>
              </a:buClr>
              <a:buFont typeface="Symbol" charset="2"/>
              <a:buChar char=""/>
            </a:pPr>
            <a:r>
              <a:rPr b="1" lang="zh-CN" sz="3200" spc="-1" strike="noStrike">
                <a:solidFill>
                  <a:schemeClr val="dk1"/>
                </a:solidFill>
                <a:latin typeface="宋体"/>
                <a:ea typeface="宋体"/>
              </a:rPr>
              <a:t>因今天在大卫的城里，为你们生了救主，就是主基督。你们要看见一个婴孩，包着布，卧在马槽里，那就是记号了。路 </a:t>
            </a:r>
            <a:r>
              <a:rPr b="1" lang="en-US" sz="3200" spc="-1" strike="noStrike">
                <a:solidFill>
                  <a:schemeClr val="dk1"/>
                </a:solidFill>
                <a:latin typeface="宋体"/>
                <a:ea typeface="宋体"/>
              </a:rPr>
              <a:t>2:11-12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pic>
        <p:nvPicPr>
          <p:cNvPr id="321" name="Picture 4" descr=""/>
          <p:cNvPicPr/>
          <p:nvPr/>
        </p:nvPicPr>
        <p:blipFill>
          <a:blip r:embed="rId1"/>
          <a:stretch/>
        </p:blipFill>
        <p:spPr>
          <a:xfrm>
            <a:off x="6705720" y="1523880"/>
            <a:ext cx="3171600" cy="4762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6" dur="indefinite" restart="never" nodeType="tmRoot">
          <p:childTnLst>
            <p:seq>
              <p:cTn id="257" dur="indefinite" nodeType="mainSeq">
                <p:childTnLst>
                  <p:par>
                    <p:cTn id="258" nodeType="clickEffect" fill="hold">
                      <p:stCondLst>
                        <p:cond delay="indefinite"/>
                      </p:stCondLst>
                      <p:childTnLst>
                        <p:par>
                          <p:cTn id="25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6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nodeType="clickEffect" fill="hold">
                      <p:stCondLst>
                        <p:cond delay="indefinite"/>
                      </p:stCondLst>
                      <p:childTnLst>
                        <p:par>
                          <p:cTn id="26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6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1981080" y="76320"/>
            <a:ext cx="8229240" cy="86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zh-CN" sz="4400" spc="-1" strike="noStrike">
                <a:solidFill>
                  <a:schemeClr val="dk1"/>
                </a:solidFill>
                <a:latin typeface="Calibri"/>
              </a:rPr>
              <a:t>世界会很不一样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1295280" y="990720"/>
            <a:ext cx="9753120" cy="4982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 defTabSz="9144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chemeClr val="dk1"/>
                </a:solidFill>
                <a:latin typeface="Calibri"/>
              </a:rPr>
              <a:t>不会有美国。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chemeClr val="dk1"/>
                </a:solidFill>
                <a:latin typeface="Calibri"/>
              </a:rPr>
              <a:t>因为美国是清教徒建立的。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74" name="Picture 3" descr=""/>
          <p:cNvPicPr/>
          <p:nvPr/>
        </p:nvPicPr>
        <p:blipFill>
          <a:blip r:embed="rId1"/>
          <a:stretch/>
        </p:blipFill>
        <p:spPr>
          <a:xfrm>
            <a:off x="3505320" y="2362320"/>
            <a:ext cx="4985640" cy="3504960"/>
          </a:xfrm>
          <a:prstGeom prst="rect">
            <a:avLst/>
          </a:prstGeom>
          <a:ln w="0">
            <a:noFill/>
          </a:ln>
        </p:spPr>
      </p:pic>
      <p:sp>
        <p:nvSpPr>
          <p:cNvPr id="275" name="TextBox 4"/>
          <p:cNvSpPr/>
          <p:nvPr/>
        </p:nvSpPr>
        <p:spPr>
          <a:xfrm>
            <a:off x="3581280" y="5943600"/>
            <a:ext cx="48002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zh-CN" sz="3600" spc="-1" strike="noStrike">
                <a:solidFill>
                  <a:srgbClr val="000000"/>
                </a:solidFill>
                <a:latin typeface="宋体"/>
                <a:ea typeface="宋体"/>
              </a:rPr>
              <a:t>五月花公约，</a:t>
            </a:r>
            <a:r>
              <a:rPr b="1" lang="en-US" sz="3600" spc="-1" strike="noStrike">
                <a:solidFill>
                  <a:srgbClr val="000000"/>
                </a:solidFill>
                <a:latin typeface="宋体"/>
                <a:ea typeface="宋体"/>
              </a:rPr>
              <a:t>1620 </a:t>
            </a:r>
            <a:r>
              <a:rPr b="1" lang="zh-CN" sz="3600" spc="-1" strike="noStrike">
                <a:solidFill>
                  <a:srgbClr val="000000"/>
                </a:solidFill>
                <a:latin typeface="宋体"/>
                <a:ea typeface="宋体"/>
              </a:rPr>
              <a:t>年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1981080" y="76320"/>
            <a:ext cx="8229240" cy="79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zh-CN" sz="4400" spc="-1" strike="noStrike">
                <a:solidFill>
                  <a:schemeClr val="dk1"/>
                </a:solidFill>
                <a:latin typeface="Calibri"/>
              </a:rPr>
              <a:t>哈佛大学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/>
          </p:nvPr>
        </p:nvSpPr>
        <p:spPr>
          <a:xfrm>
            <a:off x="1143000" y="868320"/>
            <a:ext cx="9905760" cy="525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 defTabSz="9144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chemeClr val="dk1"/>
                </a:solidFill>
                <a:latin typeface="Calibri"/>
              </a:rPr>
              <a:t>哈佛学院建于</a:t>
            </a:r>
            <a:r>
              <a:rPr b="1" lang="en-US" sz="3600" spc="-1" strike="noStrike">
                <a:solidFill>
                  <a:schemeClr val="dk1"/>
                </a:solidFill>
                <a:latin typeface="Calibri"/>
              </a:rPr>
              <a:t>1636</a:t>
            </a:r>
            <a:r>
              <a:rPr b="1" lang="zh-CN" sz="3600" spc="-1" strike="noStrike">
                <a:solidFill>
                  <a:schemeClr val="dk1"/>
                </a:solidFill>
                <a:latin typeface="Calibri"/>
              </a:rPr>
              <a:t>年，为了纪念哈佛牧师。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chemeClr val="dk1"/>
                </a:solidFill>
                <a:latin typeface="Calibri"/>
              </a:rPr>
              <a:t>校徽。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spcBef>
                <a:spcPts val="720"/>
              </a:spcBef>
              <a:buNone/>
            </a:pP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spcBef>
                <a:spcPts val="720"/>
              </a:spcBef>
              <a:buNone/>
            </a:pP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spcBef>
                <a:spcPts val="720"/>
              </a:spcBef>
              <a:buNone/>
            </a:pP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600" spc="-1" strike="noStrike">
                <a:solidFill>
                  <a:schemeClr val="dk1"/>
                </a:solidFill>
                <a:latin typeface="Calibri"/>
              </a:rPr>
              <a:t>Veritas</a:t>
            </a:r>
            <a:r>
              <a:rPr b="1" lang="zh-CN" sz="3600" spc="-1" strike="noStrike">
                <a:solidFill>
                  <a:schemeClr val="dk1"/>
                </a:solidFill>
                <a:latin typeface="Calibri"/>
              </a:rPr>
              <a:t>。拉丁文。真理。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chemeClr val="dk1"/>
                </a:solidFill>
                <a:latin typeface="Calibri"/>
              </a:rPr>
              <a:t>你们必晓得真理，真理必叫你们得以自由。</a:t>
            </a:r>
            <a:r>
              <a:rPr b="1" lang="en-US" sz="36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6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6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6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6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6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6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zh-CN" sz="3600" spc="-1" strike="noStrike">
                <a:solidFill>
                  <a:schemeClr val="dk1"/>
                </a:solidFill>
                <a:latin typeface="Calibri"/>
              </a:rPr>
              <a:t>约 </a:t>
            </a:r>
            <a:r>
              <a:rPr b="1" lang="en-US" sz="3600" spc="-1" strike="noStrike">
                <a:solidFill>
                  <a:schemeClr val="dk1"/>
                </a:solidFill>
                <a:latin typeface="Calibri"/>
              </a:rPr>
              <a:t>8:32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78" name="Picture 3" descr=""/>
          <p:cNvPicPr/>
          <p:nvPr/>
        </p:nvPicPr>
        <p:blipFill>
          <a:blip r:embed="rId1"/>
          <a:stretch/>
        </p:blipFill>
        <p:spPr>
          <a:xfrm>
            <a:off x="4874400" y="1660680"/>
            <a:ext cx="2442960" cy="2379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1981080" y="76320"/>
            <a:ext cx="8229240" cy="944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zh-CN" sz="4400" spc="-1" strike="noStrike">
                <a:solidFill>
                  <a:schemeClr val="dk1"/>
                </a:solidFill>
                <a:latin typeface="Calibri"/>
              </a:rPr>
              <a:t>三权分立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990720" y="1020600"/>
            <a:ext cx="10134360" cy="510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 defTabSz="9144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chemeClr val="dk1"/>
                </a:solidFill>
                <a:latin typeface="Calibri"/>
              </a:rPr>
              <a:t>行政，立法，司法。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chemeClr val="dk1"/>
                </a:solidFill>
                <a:latin typeface="Calibri"/>
              </a:rPr>
              <a:t>因为，耶和华是审判我们的；耶和华是给我们设律法的；耶和华是我们的王；他必拯救我们。 </a:t>
            </a:r>
            <a:r>
              <a:rPr b="1" lang="en-US" sz="36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6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6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6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en-US" sz="36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1" lang="zh-CN" sz="3600" spc="-1" strike="noStrike">
                <a:solidFill>
                  <a:schemeClr val="dk1"/>
                </a:solidFill>
                <a:latin typeface="Calibri"/>
              </a:rPr>
              <a:t>赛 </a:t>
            </a:r>
            <a:r>
              <a:rPr b="1" lang="en-US" sz="3600" spc="-1" strike="noStrike">
                <a:solidFill>
                  <a:schemeClr val="dk1"/>
                </a:solidFill>
                <a:latin typeface="Calibri"/>
              </a:rPr>
              <a:t>33:22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" dur="indefinite" restart="never" nodeType="tmRoot">
          <p:childTnLst>
            <p:seq>
              <p:cTn id="54" dur="indefinite" nodeType="mainSeq">
                <p:childTnLst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1981080" y="76320"/>
            <a:ext cx="8229240" cy="86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zh-CN" sz="4400" spc="-1" strike="noStrike">
                <a:solidFill>
                  <a:schemeClr val="dk1"/>
                </a:solidFill>
                <a:latin typeface="Calibri"/>
              </a:rPr>
              <a:t>美国的货币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1066680" y="1066680"/>
            <a:ext cx="10058040" cy="1218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 defTabSz="9144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600" spc="-1" strike="noStrike">
                <a:solidFill>
                  <a:schemeClr val="dk1"/>
                </a:solidFill>
                <a:latin typeface="Calibri"/>
              </a:rPr>
              <a:t>In God We Trust. </a:t>
            </a:r>
            <a:r>
              <a:rPr b="1" lang="zh-CN" sz="3600" spc="-1" strike="noStrike">
                <a:solidFill>
                  <a:schemeClr val="dk1"/>
                </a:solidFill>
                <a:latin typeface="Calibri"/>
              </a:rPr>
              <a:t>我们信靠神。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83" name="Picture 3" descr="US 1 cent - partial brockage"/>
          <p:cNvPicPr/>
          <p:nvPr/>
        </p:nvPicPr>
        <p:blipFill>
          <a:blip r:embed="rId1"/>
          <a:stretch/>
        </p:blipFill>
        <p:spPr>
          <a:xfrm>
            <a:off x="3809880" y="1905120"/>
            <a:ext cx="4571640" cy="4482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1981080" y="76320"/>
            <a:ext cx="8229240" cy="944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zh-CN" sz="4400" spc="-1" strike="noStrike">
                <a:solidFill>
                  <a:schemeClr val="dk1"/>
                </a:solidFill>
                <a:latin typeface="Calibri"/>
              </a:rPr>
              <a:t>美国人慷慨？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/>
          </p:nvPr>
        </p:nvSpPr>
        <p:spPr>
          <a:xfrm>
            <a:off x="990720" y="990720"/>
            <a:ext cx="10286640" cy="4982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rgbClr val="000000"/>
                </a:solidFill>
                <a:latin typeface="Calibri"/>
              </a:rPr>
              <a:t>北卡药学院曾获得一笔大赠款：美金一亿元。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rgbClr val="000000"/>
                </a:solidFill>
                <a:latin typeface="Calibri"/>
              </a:rPr>
              <a:t>为什么？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rgbClr val="000000"/>
                </a:solidFill>
                <a:latin typeface="Calibri"/>
              </a:rPr>
              <a:t>从私立大学开始，建立了风气。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rgbClr val="000000"/>
                </a:solidFill>
                <a:latin typeface="Calibri"/>
              </a:rPr>
              <a:t>最早的私立大学，都是从神学院开始。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600" spc="-1" strike="noStrike">
                <a:solidFill>
                  <a:srgbClr val="000000"/>
                </a:solidFill>
                <a:latin typeface="Calibri"/>
              </a:rPr>
              <a:t>因为多给谁，就向谁多取；多托谁，就向谁多要。</a:t>
            </a:r>
            <a:r>
              <a:rPr b="1" lang="en-US" sz="36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en-US" sz="36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en-US" sz="36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en-US" sz="36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en-US" sz="36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en-US" sz="36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zh-CN" sz="3600" spc="-1" strike="noStrike">
                <a:solidFill>
                  <a:srgbClr val="000000"/>
                </a:solidFill>
                <a:latin typeface="Calibri"/>
              </a:rPr>
              <a:t>路 </a:t>
            </a:r>
            <a:r>
              <a:rPr b="1" lang="en-US" sz="3600" spc="-1" strike="noStrike">
                <a:solidFill>
                  <a:srgbClr val="000000"/>
                </a:solidFill>
                <a:latin typeface="Calibri"/>
              </a:rPr>
              <a:t>12:48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3" dur="indefinite" restart="never" nodeType="tmRoot">
          <p:childTnLst>
            <p:seq>
              <p:cTn id="64" dur="indefinite" nodeType="mainSeq">
                <p:childTnLst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609480" y="76320"/>
            <a:ext cx="10972440" cy="99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zh-CN" sz="4400" spc="-1" strike="noStrike">
                <a:solidFill>
                  <a:schemeClr val="dk1"/>
                </a:solidFill>
                <a:latin typeface="Calibri"/>
              </a:rPr>
              <a:t>伟大的艺术品都会没有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87" name="Picture 3" descr=""/>
          <p:cNvPicPr/>
          <p:nvPr/>
        </p:nvPicPr>
        <p:blipFill>
          <a:blip r:embed="rId1"/>
          <a:stretch/>
        </p:blipFill>
        <p:spPr>
          <a:xfrm>
            <a:off x="3352680" y="1219320"/>
            <a:ext cx="5486040" cy="548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611280" y="76320"/>
            <a:ext cx="10972440" cy="86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zh-CN" sz="4400" spc="-1" strike="noStrike">
                <a:solidFill>
                  <a:schemeClr val="dk1"/>
                </a:solidFill>
                <a:latin typeface="Calibri"/>
              </a:rPr>
              <a:t>伟大的音乐也没有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/>
          </p:nvPr>
        </p:nvSpPr>
        <p:spPr>
          <a:xfrm>
            <a:off x="609480" y="1295280"/>
            <a:ext cx="10972440" cy="4830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200" spc="-1" strike="noStrike">
                <a:solidFill>
                  <a:schemeClr val="dk1"/>
                </a:solidFill>
                <a:latin typeface="Calibri"/>
              </a:rPr>
              <a:t>贝多芬第九交响乐的欢乐颂。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1" lang="zh-CN" sz="3200" spc="-1" strike="noStrike">
                <a:solidFill>
                  <a:schemeClr val="dk1"/>
                </a:solidFill>
                <a:latin typeface="Calibri"/>
              </a:rPr>
              <a:t>韩德尔的哈利路亚大合唱。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5" dur="indefinite" restart="never" nodeType="tmRoot">
          <p:childTnLst>
            <p:seq>
              <p:cTn id="86" dur="indefinite" nodeType="mainSeq">
                <p:childTnLst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theme1.xml><?xml version="1.0" encoding="utf-8"?>
<a:theme xmlns:a="http://schemas.openxmlformats.org/drawingml/2006/main" xmlns:r="http://schemas.openxmlformats.org/officeDocument/2006/relationships" name="Flow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</a:schemeClr>
            </a:gs>
            <a:gs pos="43000">
              <a:schemeClr val="phClr">
                <a:tint val="44000"/>
              </a:schemeClr>
            </a:gs>
            <a:gs pos="93000">
              <a:schemeClr val="phClr">
                <a:tint val="15000"/>
              </a:schemeClr>
            </a:gs>
            <a:gs pos="100000">
              <a:schemeClr val="phClr">
                <a:tint val="5000"/>
              </a:schemeClr>
            </a:gs>
          </a:gsLst>
          <a:path path="circle">
            <a:fillToRect l="50000" t="130000" r="50000" b="-30000"/>
          </a:path>
          <a:tileRect l="0" t="0" r="0" b="0"/>
        </a:gradFill>
        <a:gradFill>
          <a:gsLst>
            <a:gs pos="0">
              <a:schemeClr val="phClr">
                <a:tint val="98000"/>
                <a:shade val="25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tint val="50000"/>
              </a:schemeClr>
            </a:gs>
          </a:gsLst>
          <a:path path="circle">
            <a:fillToRect l="50000" t="130000" r="50000" b="-30000"/>
          </a:path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80000"/>
              </a:schemeClr>
            </a:gs>
            <a:gs pos="25000">
              <a:schemeClr val="phClr">
                <a:tint val="83000"/>
              </a:schemeClr>
            </a:gs>
            <a:gs pos="100000">
              <a:schemeClr val="phClr">
                <a:shade val="15000"/>
              </a:schemeClr>
            </a:gs>
          </a:gsLst>
          <a:path path="circle">
            <a:fillToRect l="10000" t="110000" r="10000" b="100000"/>
          </a:path>
          <a:tileRect l="0" t="0" r="0" b="0"/>
        </a:gradFill>
        <a:blipFill rotWithShape="0">
          <a:blip r:embed="rId1"/>
          <a:srcRect l="0" t="0" r="0" b="0"/>
          <a:tile tx="0" ty="0" sx="65000" sy="65000" flip="none" algn="tl"/>
        </a:blip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Flow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</a:schemeClr>
            </a:gs>
            <a:gs pos="43000">
              <a:schemeClr val="phClr">
                <a:tint val="44000"/>
              </a:schemeClr>
            </a:gs>
            <a:gs pos="93000">
              <a:schemeClr val="phClr">
                <a:tint val="15000"/>
              </a:schemeClr>
            </a:gs>
            <a:gs pos="100000">
              <a:schemeClr val="phClr">
                <a:tint val="5000"/>
              </a:schemeClr>
            </a:gs>
          </a:gsLst>
          <a:path path="circle">
            <a:fillToRect l="50000" t="130000" r="50000" b="-30000"/>
          </a:path>
          <a:tileRect l="0" t="0" r="0" b="0"/>
        </a:gradFill>
        <a:gradFill>
          <a:gsLst>
            <a:gs pos="0">
              <a:schemeClr val="phClr">
                <a:tint val="98000"/>
                <a:shade val="25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tint val="50000"/>
              </a:schemeClr>
            </a:gs>
          </a:gsLst>
          <a:path path="circle">
            <a:fillToRect l="50000" t="130000" r="50000" b="-30000"/>
          </a:path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80000"/>
              </a:schemeClr>
            </a:gs>
            <a:gs pos="25000">
              <a:schemeClr val="phClr">
                <a:tint val="83000"/>
              </a:schemeClr>
            </a:gs>
            <a:gs pos="100000">
              <a:schemeClr val="phClr">
                <a:shade val="15000"/>
              </a:schemeClr>
            </a:gs>
          </a:gsLst>
          <a:path path="circle">
            <a:fillToRect l="10000" t="110000" r="10000" b="100000"/>
          </a:path>
          <a:tileRect l="0" t="0" r="0" b="0"/>
        </a:gradFill>
        <a:blipFill rotWithShape="0">
          <a:blip r:embed="rId1"/>
          <a:srcRect l="0" t="0" r="0" b="0"/>
          <a:tile tx="0" ty="0" sx="65000" sy="65000" flip="none" algn="tl"/>
        </a:blip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Flow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</a:schemeClr>
            </a:gs>
            <a:gs pos="43000">
              <a:schemeClr val="phClr">
                <a:tint val="44000"/>
              </a:schemeClr>
            </a:gs>
            <a:gs pos="93000">
              <a:schemeClr val="phClr">
                <a:tint val="15000"/>
              </a:schemeClr>
            </a:gs>
            <a:gs pos="100000">
              <a:schemeClr val="phClr">
                <a:tint val="5000"/>
              </a:schemeClr>
            </a:gs>
          </a:gsLst>
          <a:path path="circle">
            <a:fillToRect l="50000" t="130000" r="50000" b="-30000"/>
          </a:path>
          <a:tileRect l="0" t="0" r="0" b="0"/>
        </a:gradFill>
        <a:gradFill>
          <a:gsLst>
            <a:gs pos="0">
              <a:schemeClr val="phClr">
                <a:tint val="98000"/>
                <a:shade val="25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tint val="50000"/>
              </a:schemeClr>
            </a:gs>
          </a:gsLst>
          <a:path path="circle">
            <a:fillToRect l="50000" t="130000" r="50000" b="-30000"/>
          </a:path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80000"/>
              </a:schemeClr>
            </a:gs>
            <a:gs pos="25000">
              <a:schemeClr val="phClr">
                <a:tint val="83000"/>
              </a:schemeClr>
            </a:gs>
            <a:gs pos="100000">
              <a:schemeClr val="phClr">
                <a:shade val="15000"/>
              </a:schemeClr>
            </a:gs>
          </a:gsLst>
          <a:path path="circle">
            <a:fillToRect l="10000" t="110000" r="10000" b="100000"/>
          </a:path>
          <a:tileRect l="0" t="0" r="0" b="0"/>
        </a:gradFill>
        <a:blipFill rotWithShape="0">
          <a:blip r:embed="rId1"/>
          <a:srcRect l="0" t="0" r="0" b="0"/>
          <a:tile tx="0" ty="0" sx="65000" sy="65000" flip="none" algn="tl"/>
        </a:blip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low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</a:schemeClr>
            </a:gs>
            <a:gs pos="43000">
              <a:schemeClr val="phClr">
                <a:tint val="44000"/>
              </a:schemeClr>
            </a:gs>
            <a:gs pos="93000">
              <a:schemeClr val="phClr">
                <a:tint val="15000"/>
              </a:schemeClr>
            </a:gs>
            <a:gs pos="100000">
              <a:schemeClr val="phClr">
                <a:tint val="5000"/>
              </a:schemeClr>
            </a:gs>
          </a:gsLst>
          <a:path path="circle">
            <a:fillToRect l="50000" t="130000" r="50000" b="-30000"/>
          </a:path>
          <a:tileRect l="0" t="0" r="0" b="0"/>
        </a:gradFill>
        <a:gradFill>
          <a:gsLst>
            <a:gs pos="0">
              <a:schemeClr val="phClr">
                <a:tint val="98000"/>
                <a:shade val="25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tint val="50000"/>
              </a:schemeClr>
            </a:gs>
          </a:gsLst>
          <a:path path="circle">
            <a:fillToRect l="50000" t="130000" r="50000" b="-30000"/>
          </a:path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80000"/>
              </a:schemeClr>
            </a:gs>
            <a:gs pos="25000">
              <a:schemeClr val="phClr">
                <a:tint val="83000"/>
              </a:schemeClr>
            </a:gs>
            <a:gs pos="100000">
              <a:schemeClr val="phClr">
                <a:shade val="15000"/>
              </a:schemeClr>
            </a:gs>
          </a:gsLst>
          <a:path path="circle">
            <a:fillToRect l="10000" t="110000" r="10000" b="100000"/>
          </a:path>
          <a:tileRect l="0" t="0" r="0" b="0"/>
        </a:gradFill>
        <a:blipFill rotWithShape="0">
          <a:blip r:embed="rId1"/>
          <a:srcRect l="0" t="0" r="0" b="0"/>
          <a:tile tx="0" ty="0" sx="65000" sy="65000" flip="none" algn="tl"/>
        </a:blip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 pitchFamily="0" charset="1"/>
        <a:ea typeface=""/>
        <a:cs typeface=""/>
      </a:majorFont>
      <a:minorFont>
        <a:latin typeface="Times New Roman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 pitchFamily="0" charset="1"/>
        <a:ea typeface=""/>
        <a:cs typeface=""/>
      </a:majorFont>
      <a:minorFont>
        <a:latin typeface="Times New Roman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5.xml><?xml version="1.0" encoding="utf-8"?>
<a:theme xmlns:a="http://schemas.openxmlformats.org/drawingml/2006/main" xmlns:r="http://schemas.openxmlformats.org/officeDocument/2006/relationships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 pitchFamily="0" charset="1"/>
        <a:ea typeface=""/>
        <a:cs typeface=""/>
      </a:majorFont>
      <a:minorFont>
        <a:latin typeface="Times New Roman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6.xml><?xml version="1.0" encoding="utf-8"?>
<a:theme xmlns:a="http://schemas.openxmlformats.org/drawingml/2006/main" xmlns:r="http://schemas.openxmlformats.org/officeDocument/2006/relationships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 pitchFamily="0" charset="1"/>
        <a:ea typeface=""/>
        <a:cs typeface=""/>
      </a:majorFont>
      <a:minorFont>
        <a:latin typeface="Times New Roman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7.xml><?xml version="1.0" encoding="utf-8"?>
<a:theme xmlns:a="http://schemas.openxmlformats.org/drawingml/2006/main" xmlns:r="http://schemas.openxmlformats.org/officeDocument/2006/relationships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 pitchFamily="0" charset="1"/>
        <a:ea typeface=""/>
        <a:cs typeface=""/>
      </a:majorFont>
      <a:minorFont>
        <a:latin typeface="Times New Roman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8.xml><?xml version="1.0" encoding="utf-8"?>
<a:theme xmlns:a="http://schemas.openxmlformats.org/drawingml/2006/main" xmlns:r="http://schemas.openxmlformats.org/officeDocument/2006/relationships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 pitchFamily="0" charset="1"/>
        <a:ea typeface=""/>
        <a:cs typeface=""/>
      </a:majorFont>
      <a:minorFont>
        <a:latin typeface="Times New Roman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9.xml><?xml version="1.0" encoding="utf-8"?>
<a:theme xmlns:a="http://schemas.openxmlformats.org/drawingml/2006/main" xmlns:r="http://schemas.openxmlformats.org/officeDocument/2006/relationships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 pitchFamily="0" charset="1"/>
        <a:ea typeface=""/>
        <a:cs typeface=""/>
      </a:majorFont>
      <a:minorFont>
        <a:latin typeface="Times New Roman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Flow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</a:schemeClr>
            </a:gs>
            <a:gs pos="43000">
              <a:schemeClr val="phClr">
                <a:tint val="44000"/>
              </a:schemeClr>
            </a:gs>
            <a:gs pos="93000">
              <a:schemeClr val="phClr">
                <a:tint val="15000"/>
              </a:schemeClr>
            </a:gs>
            <a:gs pos="100000">
              <a:schemeClr val="phClr">
                <a:tint val="5000"/>
              </a:schemeClr>
            </a:gs>
          </a:gsLst>
          <a:path path="circle">
            <a:fillToRect l="50000" t="130000" r="50000" b="-30000"/>
          </a:path>
          <a:tileRect l="0" t="0" r="0" b="0"/>
        </a:gradFill>
        <a:gradFill>
          <a:gsLst>
            <a:gs pos="0">
              <a:schemeClr val="phClr">
                <a:tint val="98000"/>
                <a:shade val="25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tint val="50000"/>
              </a:schemeClr>
            </a:gs>
          </a:gsLst>
          <a:path path="circle">
            <a:fillToRect l="50000" t="130000" r="50000" b="-30000"/>
          </a:path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80000"/>
              </a:schemeClr>
            </a:gs>
            <a:gs pos="25000">
              <a:schemeClr val="phClr">
                <a:tint val="83000"/>
              </a:schemeClr>
            </a:gs>
            <a:gs pos="100000">
              <a:schemeClr val="phClr">
                <a:shade val="15000"/>
              </a:schemeClr>
            </a:gs>
          </a:gsLst>
          <a:path path="circle">
            <a:fillToRect l="10000" t="110000" r="10000" b="100000"/>
          </a:path>
          <a:tileRect l="0" t="0" r="0" b="0"/>
        </a:gradFill>
        <a:blipFill rotWithShape="0">
          <a:blip r:embed="rId1"/>
          <a:srcRect l="0" t="0" r="0" b="0"/>
          <a:tile tx="0" ty="0" sx="65000" sy="65000" flip="none" algn="tl"/>
        </a:blipFill>
      </a:bgFillStyleLst>
    </a:fmtScheme>
  </a:themeElements>
</a:theme>
</file>

<file path=ppt/theme/theme30.xml><?xml version="1.0" encoding="utf-8"?>
<a:theme xmlns:a="http://schemas.openxmlformats.org/drawingml/2006/main" xmlns:r="http://schemas.openxmlformats.org/officeDocument/2006/relationships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 pitchFamily="0" charset="1"/>
        <a:ea typeface=""/>
        <a:cs typeface=""/>
      </a:majorFont>
      <a:minorFont>
        <a:latin typeface="Times New Roman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1.xml><?xml version="1.0" encoding="utf-8"?>
<a:theme xmlns:a="http://schemas.openxmlformats.org/drawingml/2006/main" xmlns:r="http://schemas.openxmlformats.org/officeDocument/2006/relationships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 pitchFamily="0" charset="1"/>
        <a:ea typeface=""/>
        <a:cs typeface=""/>
      </a:majorFont>
      <a:minorFont>
        <a:latin typeface="Times New Roman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2.xml><?xml version="1.0" encoding="utf-8"?>
<a:theme xmlns:a="http://schemas.openxmlformats.org/drawingml/2006/main" xmlns:r="http://schemas.openxmlformats.org/officeDocument/2006/relationships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 pitchFamily="0" charset="1"/>
        <a:ea typeface=""/>
        <a:cs typeface=""/>
      </a:majorFont>
      <a:minorFont>
        <a:latin typeface="Times New Roman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3.xml><?xml version="1.0" encoding="utf-8"?>
<a:theme xmlns:a="http://schemas.openxmlformats.org/drawingml/2006/main" xmlns:r="http://schemas.openxmlformats.org/officeDocument/2006/relationships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 pitchFamily="0" charset="1"/>
        <a:ea typeface=""/>
        <a:cs typeface=""/>
      </a:majorFont>
      <a:minorFont>
        <a:latin typeface="Times New Roman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Flow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</a:schemeClr>
            </a:gs>
            <a:gs pos="43000">
              <a:schemeClr val="phClr">
                <a:tint val="44000"/>
              </a:schemeClr>
            </a:gs>
            <a:gs pos="93000">
              <a:schemeClr val="phClr">
                <a:tint val="15000"/>
              </a:schemeClr>
            </a:gs>
            <a:gs pos="100000">
              <a:schemeClr val="phClr">
                <a:tint val="5000"/>
              </a:schemeClr>
            </a:gs>
          </a:gsLst>
          <a:path path="circle">
            <a:fillToRect l="50000" t="130000" r="50000" b="-30000"/>
          </a:path>
          <a:tileRect l="0" t="0" r="0" b="0"/>
        </a:gradFill>
        <a:gradFill>
          <a:gsLst>
            <a:gs pos="0">
              <a:schemeClr val="phClr">
                <a:tint val="98000"/>
                <a:shade val="25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tint val="50000"/>
              </a:schemeClr>
            </a:gs>
          </a:gsLst>
          <a:path path="circle">
            <a:fillToRect l="50000" t="130000" r="50000" b="-30000"/>
          </a:path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80000"/>
              </a:schemeClr>
            </a:gs>
            <a:gs pos="25000">
              <a:schemeClr val="phClr">
                <a:tint val="83000"/>
              </a:schemeClr>
            </a:gs>
            <a:gs pos="100000">
              <a:schemeClr val="phClr">
                <a:shade val="15000"/>
              </a:schemeClr>
            </a:gs>
          </a:gsLst>
          <a:path path="circle">
            <a:fillToRect l="10000" t="110000" r="10000" b="100000"/>
          </a:path>
          <a:tileRect l="0" t="0" r="0" b="0"/>
        </a:gradFill>
        <a:blipFill rotWithShape="0">
          <a:blip r:embed="rId1"/>
          <a:srcRect l="0" t="0" r="0" b="0"/>
          <a:tile tx="0" ty="0" sx="65000" sy="65000" flip="none" algn="tl"/>
        </a:blip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Flow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</a:schemeClr>
            </a:gs>
            <a:gs pos="43000">
              <a:schemeClr val="phClr">
                <a:tint val="44000"/>
              </a:schemeClr>
            </a:gs>
            <a:gs pos="93000">
              <a:schemeClr val="phClr">
                <a:tint val="15000"/>
              </a:schemeClr>
            </a:gs>
            <a:gs pos="100000">
              <a:schemeClr val="phClr">
                <a:tint val="5000"/>
              </a:schemeClr>
            </a:gs>
          </a:gsLst>
          <a:path path="circle">
            <a:fillToRect l="50000" t="130000" r="50000" b="-30000"/>
          </a:path>
          <a:tileRect l="0" t="0" r="0" b="0"/>
        </a:gradFill>
        <a:gradFill>
          <a:gsLst>
            <a:gs pos="0">
              <a:schemeClr val="phClr">
                <a:tint val="98000"/>
                <a:shade val="25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tint val="50000"/>
              </a:schemeClr>
            </a:gs>
          </a:gsLst>
          <a:path path="circle">
            <a:fillToRect l="50000" t="130000" r="50000" b="-30000"/>
          </a:path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80000"/>
              </a:schemeClr>
            </a:gs>
            <a:gs pos="25000">
              <a:schemeClr val="phClr">
                <a:tint val="83000"/>
              </a:schemeClr>
            </a:gs>
            <a:gs pos="100000">
              <a:schemeClr val="phClr">
                <a:shade val="15000"/>
              </a:schemeClr>
            </a:gs>
          </a:gsLst>
          <a:path path="circle">
            <a:fillToRect l="10000" t="110000" r="10000" b="100000"/>
          </a:path>
          <a:tileRect l="0" t="0" r="0" b="0"/>
        </a:gradFill>
        <a:blipFill rotWithShape="0">
          <a:blip r:embed="rId1"/>
          <a:srcRect l="0" t="0" r="0" b="0"/>
          <a:tile tx="0" ty="0" sx="65000" sy="65000" flip="none" algn="tl"/>
        </a:blip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Flow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</a:schemeClr>
            </a:gs>
            <a:gs pos="43000">
              <a:schemeClr val="phClr">
                <a:tint val="44000"/>
              </a:schemeClr>
            </a:gs>
            <a:gs pos="93000">
              <a:schemeClr val="phClr">
                <a:tint val="15000"/>
              </a:schemeClr>
            </a:gs>
            <a:gs pos="100000">
              <a:schemeClr val="phClr">
                <a:tint val="5000"/>
              </a:schemeClr>
            </a:gs>
          </a:gsLst>
          <a:path path="circle">
            <a:fillToRect l="50000" t="130000" r="50000" b="-30000"/>
          </a:path>
          <a:tileRect l="0" t="0" r="0" b="0"/>
        </a:gradFill>
        <a:gradFill>
          <a:gsLst>
            <a:gs pos="0">
              <a:schemeClr val="phClr">
                <a:tint val="98000"/>
                <a:shade val="25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tint val="50000"/>
              </a:schemeClr>
            </a:gs>
          </a:gsLst>
          <a:path path="circle">
            <a:fillToRect l="50000" t="130000" r="50000" b="-30000"/>
          </a:path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80000"/>
              </a:schemeClr>
            </a:gs>
            <a:gs pos="25000">
              <a:schemeClr val="phClr">
                <a:tint val="83000"/>
              </a:schemeClr>
            </a:gs>
            <a:gs pos="100000">
              <a:schemeClr val="phClr">
                <a:shade val="15000"/>
              </a:schemeClr>
            </a:gs>
          </a:gsLst>
          <a:path path="circle">
            <a:fillToRect l="10000" t="110000" r="10000" b="100000"/>
          </a:path>
          <a:tileRect l="0" t="0" r="0" b="0"/>
        </a:gradFill>
        <a:blipFill rotWithShape="0">
          <a:blip r:embed="rId1"/>
          <a:srcRect l="0" t="0" r="0" b="0"/>
          <a:tile tx="0" ty="0" sx="65000" sy="65000" flip="none" algn="tl"/>
        </a:blip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Flow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</a:schemeClr>
            </a:gs>
            <a:gs pos="43000">
              <a:schemeClr val="phClr">
                <a:tint val="44000"/>
              </a:schemeClr>
            </a:gs>
            <a:gs pos="93000">
              <a:schemeClr val="phClr">
                <a:tint val="15000"/>
              </a:schemeClr>
            </a:gs>
            <a:gs pos="100000">
              <a:schemeClr val="phClr">
                <a:tint val="5000"/>
              </a:schemeClr>
            </a:gs>
          </a:gsLst>
          <a:path path="circle">
            <a:fillToRect l="50000" t="130000" r="50000" b="-30000"/>
          </a:path>
          <a:tileRect l="0" t="0" r="0" b="0"/>
        </a:gradFill>
        <a:gradFill>
          <a:gsLst>
            <a:gs pos="0">
              <a:schemeClr val="phClr">
                <a:tint val="98000"/>
                <a:shade val="25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tint val="50000"/>
              </a:schemeClr>
            </a:gs>
          </a:gsLst>
          <a:path path="circle">
            <a:fillToRect l="50000" t="130000" r="50000" b="-30000"/>
          </a:path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80000"/>
              </a:schemeClr>
            </a:gs>
            <a:gs pos="25000">
              <a:schemeClr val="phClr">
                <a:tint val="83000"/>
              </a:schemeClr>
            </a:gs>
            <a:gs pos="100000">
              <a:schemeClr val="phClr">
                <a:shade val="15000"/>
              </a:schemeClr>
            </a:gs>
          </a:gsLst>
          <a:path path="circle">
            <a:fillToRect l="10000" t="110000" r="10000" b="100000"/>
          </a:path>
          <a:tileRect l="0" t="0" r="0" b="0"/>
        </a:gradFill>
        <a:blipFill rotWithShape="0">
          <a:blip r:embed="rId1"/>
          <a:srcRect l="0" t="0" r="0" b="0"/>
          <a:tile tx="0" ty="0" sx="65000" sy="65000" flip="none" algn="tl"/>
        </a:blip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Flow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</a:schemeClr>
            </a:gs>
            <a:gs pos="43000">
              <a:schemeClr val="phClr">
                <a:tint val="44000"/>
              </a:schemeClr>
            </a:gs>
            <a:gs pos="93000">
              <a:schemeClr val="phClr">
                <a:tint val="15000"/>
              </a:schemeClr>
            </a:gs>
            <a:gs pos="100000">
              <a:schemeClr val="phClr">
                <a:tint val="5000"/>
              </a:schemeClr>
            </a:gs>
          </a:gsLst>
          <a:path path="circle">
            <a:fillToRect l="50000" t="130000" r="50000" b="-30000"/>
          </a:path>
          <a:tileRect l="0" t="0" r="0" b="0"/>
        </a:gradFill>
        <a:gradFill>
          <a:gsLst>
            <a:gs pos="0">
              <a:schemeClr val="phClr">
                <a:tint val="98000"/>
                <a:shade val="25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tint val="50000"/>
              </a:schemeClr>
            </a:gs>
          </a:gsLst>
          <a:path path="circle">
            <a:fillToRect l="50000" t="130000" r="50000" b="-30000"/>
          </a:path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80000"/>
              </a:schemeClr>
            </a:gs>
            <a:gs pos="25000">
              <a:schemeClr val="phClr">
                <a:tint val="83000"/>
              </a:schemeClr>
            </a:gs>
            <a:gs pos="100000">
              <a:schemeClr val="phClr">
                <a:shade val="15000"/>
              </a:schemeClr>
            </a:gs>
          </a:gsLst>
          <a:path path="circle">
            <a:fillToRect l="10000" t="110000" r="10000" b="100000"/>
          </a:path>
          <a:tileRect l="0" t="0" r="0" b="0"/>
        </a:gradFill>
        <a:blipFill rotWithShape="0">
          <a:blip r:embed="rId1"/>
          <a:srcRect l="0" t="0" r="0" b="0"/>
          <a:tile tx="0" ty="0" sx="65000" sy="65000" flip="none" algn="tl"/>
        </a:blip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Flow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70000"/>
              </a:schemeClr>
            </a:gs>
            <a:gs pos="43000">
              <a:schemeClr val="phClr">
                <a:tint val="44000"/>
              </a:schemeClr>
            </a:gs>
            <a:gs pos="93000">
              <a:schemeClr val="phClr">
                <a:tint val="15000"/>
              </a:schemeClr>
            </a:gs>
            <a:gs pos="100000">
              <a:schemeClr val="phClr">
                <a:tint val="5000"/>
              </a:schemeClr>
            </a:gs>
          </a:gsLst>
          <a:path path="circle">
            <a:fillToRect l="50000" t="130000" r="50000" b="-30000"/>
          </a:path>
          <a:tileRect l="0" t="0" r="0" b="0"/>
        </a:gradFill>
        <a:gradFill>
          <a:gsLst>
            <a:gs pos="0">
              <a:schemeClr val="phClr">
                <a:tint val="98000"/>
                <a:shade val="25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tint val="50000"/>
              </a:schemeClr>
            </a:gs>
          </a:gsLst>
          <a:path path="circle">
            <a:fillToRect l="50000" t="130000" r="50000" b="-30000"/>
          </a:path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80000"/>
              </a:schemeClr>
            </a:gs>
            <a:gs pos="25000">
              <a:schemeClr val="phClr">
                <a:tint val="83000"/>
              </a:schemeClr>
            </a:gs>
            <a:gs pos="100000">
              <a:schemeClr val="phClr">
                <a:shade val="15000"/>
              </a:schemeClr>
            </a:gs>
          </a:gsLst>
          <a:path path="circle">
            <a:fillToRect l="10000" t="110000" r="10000" b="100000"/>
          </a:path>
          <a:tileRect l="0" t="0" r="0" b="0"/>
        </a:gradFill>
        <a:blipFill rotWithShape="0">
          <a:blip r:embed="rId1"/>
          <a:srcRect l="0" t="0" r="0" b="0"/>
          <a:tile tx="0" ty="0" sx="65000" sy="65000" flip="none" algn="tl"/>
        </a:blip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13560</TotalTime>
  <Application>LibreOffice/24.2.6.2$Linux_X86_64 LibreOffice_project/420$Build-2</Application>
  <AppVersion>15.0000</AppVersion>
  <Words>1715</Words>
  <Paragraphs>178</Paragraphs>
  <Company>RTI International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2016-07-05T15:09:02Z</dcterms:created>
  <dc:creator>Chen, Tennyson X.</dc:creator>
  <dc:description/>
  <dc:language>en-US</dc:language>
  <cp:lastModifiedBy/>
  <dcterms:modified xsi:type="dcterms:W3CDTF">2024-12-08T21:12:51Z</dcterms:modified>
  <cp:revision>702</cp:revision>
  <dc:subject/>
  <dc:title>奇妙的圣经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7</vt:i4>
  </property>
  <property fmtid="{D5CDD505-2E9C-101B-9397-08002B2CF9AE}" pid="3" name="Notes">
    <vt:i4>18</vt:i4>
  </property>
  <property fmtid="{D5CDD505-2E9C-101B-9397-08002B2CF9AE}" pid="4" name="PresentationFormat">
    <vt:lpwstr>Widescreen</vt:lpwstr>
  </property>
  <property fmtid="{D5CDD505-2E9C-101B-9397-08002B2CF9AE}" pid="5" name="Slides">
    <vt:i4>44</vt:i4>
  </property>
</Properties>
</file>