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ebm" ContentType="audio/webm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8" r:id="rId1"/>
  </p:sldMasterIdLst>
  <p:notesMasterIdLst>
    <p:notesMasterId r:id="rId49"/>
  </p:notesMasterIdLst>
  <p:sldIdLst>
    <p:sldId id="256" r:id="rId2"/>
    <p:sldId id="766" r:id="rId3"/>
    <p:sldId id="767" r:id="rId4"/>
    <p:sldId id="768" r:id="rId5"/>
    <p:sldId id="778" r:id="rId6"/>
    <p:sldId id="779" r:id="rId7"/>
    <p:sldId id="780" r:id="rId8"/>
    <p:sldId id="783" r:id="rId9"/>
    <p:sldId id="813" r:id="rId10"/>
    <p:sldId id="786" r:id="rId11"/>
    <p:sldId id="787" r:id="rId12"/>
    <p:sldId id="788" r:id="rId13"/>
    <p:sldId id="838" r:id="rId14"/>
    <p:sldId id="789" r:id="rId15"/>
    <p:sldId id="834" r:id="rId16"/>
    <p:sldId id="777" r:id="rId17"/>
    <p:sldId id="839" r:id="rId18"/>
    <p:sldId id="790" r:id="rId19"/>
    <p:sldId id="810" r:id="rId20"/>
    <p:sldId id="814" r:id="rId21"/>
    <p:sldId id="816" r:id="rId22"/>
    <p:sldId id="815" r:id="rId23"/>
    <p:sldId id="817" r:id="rId24"/>
    <p:sldId id="818" r:id="rId25"/>
    <p:sldId id="822" r:id="rId26"/>
    <p:sldId id="820" r:id="rId27"/>
    <p:sldId id="823" r:id="rId28"/>
    <p:sldId id="824" r:id="rId29"/>
    <p:sldId id="825" r:id="rId30"/>
    <p:sldId id="826" r:id="rId31"/>
    <p:sldId id="791" r:id="rId32"/>
    <p:sldId id="827" r:id="rId33"/>
    <p:sldId id="792" r:id="rId34"/>
    <p:sldId id="835" r:id="rId35"/>
    <p:sldId id="793" r:id="rId36"/>
    <p:sldId id="836" r:id="rId37"/>
    <p:sldId id="796" r:id="rId38"/>
    <p:sldId id="797" r:id="rId39"/>
    <p:sldId id="798" r:id="rId40"/>
    <p:sldId id="799" r:id="rId41"/>
    <p:sldId id="830" r:id="rId42"/>
    <p:sldId id="837" r:id="rId43"/>
    <p:sldId id="808" r:id="rId44"/>
    <p:sldId id="781" r:id="rId45"/>
    <p:sldId id="831" r:id="rId46"/>
    <p:sldId id="832" r:id="rId47"/>
    <p:sldId id="833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7426F67-6C8C-48F2-892E-2FA7F0D64391}">
          <p14:sldIdLst>
            <p14:sldId id="256"/>
            <p14:sldId id="766"/>
            <p14:sldId id="767"/>
            <p14:sldId id="768"/>
            <p14:sldId id="778"/>
            <p14:sldId id="779"/>
            <p14:sldId id="780"/>
            <p14:sldId id="783"/>
            <p14:sldId id="813"/>
            <p14:sldId id="786"/>
            <p14:sldId id="787"/>
            <p14:sldId id="788"/>
            <p14:sldId id="838"/>
            <p14:sldId id="789"/>
            <p14:sldId id="834"/>
            <p14:sldId id="777"/>
            <p14:sldId id="839"/>
            <p14:sldId id="790"/>
            <p14:sldId id="810"/>
            <p14:sldId id="814"/>
            <p14:sldId id="816"/>
            <p14:sldId id="815"/>
            <p14:sldId id="817"/>
            <p14:sldId id="818"/>
            <p14:sldId id="822"/>
            <p14:sldId id="820"/>
            <p14:sldId id="823"/>
            <p14:sldId id="824"/>
            <p14:sldId id="825"/>
            <p14:sldId id="826"/>
            <p14:sldId id="791"/>
            <p14:sldId id="827"/>
            <p14:sldId id="792"/>
            <p14:sldId id="835"/>
            <p14:sldId id="793"/>
            <p14:sldId id="836"/>
            <p14:sldId id="796"/>
            <p14:sldId id="797"/>
            <p14:sldId id="798"/>
            <p14:sldId id="799"/>
            <p14:sldId id="830"/>
            <p14:sldId id="837"/>
            <p14:sldId id="808"/>
            <p14:sldId id="781"/>
            <p14:sldId id="831"/>
            <p14:sldId id="832"/>
            <p14:sldId id="83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03214"/>
    <a:srgbClr val="68230E"/>
    <a:srgbClr val="29123A"/>
    <a:srgbClr val="00518E"/>
    <a:srgbClr val="A40000"/>
    <a:srgbClr val="4F2270"/>
    <a:srgbClr val="00682F"/>
    <a:srgbClr val="826C65"/>
    <a:srgbClr val="223E42"/>
    <a:srgbClr val="DAD9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4" autoAdjust="0"/>
    <p:restoredTop sz="72061" autoAdjust="0"/>
  </p:normalViewPr>
  <p:slideViewPr>
    <p:cSldViewPr snapToGrid="0">
      <p:cViewPr varScale="1">
        <p:scale>
          <a:sx n="61" d="100"/>
          <a:sy n="61" d="100"/>
        </p:scale>
        <p:origin x="1474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F62883-BF61-4236-BFF8-2FE3F6A5B1FB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E5747F-E678-4574-8ED2-C9BA88CC8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602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buNone/>
            </a:pPr>
            <a:r>
              <a:rPr lang="zh-CN" altLang="en-US" sz="12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先从诗人的视角来走过这一整篇的诗篇，</a:t>
            </a:r>
            <a:endParaRPr lang="zh-CN" altLang="en-US" sz="1800" b="0">
              <a:effectLst/>
            </a:endParaRPr>
          </a:p>
          <a:p>
            <a:pPr rtl="0">
              <a:buNone/>
            </a:pPr>
            <a:r>
              <a:rPr lang="zh-CN" altLang="en-US" sz="12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分享一个见证（为什么今天我要分享这篇诗篇，神藉着它在过去的日子鼓励我）</a:t>
            </a:r>
            <a:endParaRPr lang="zh-CN" altLang="en-US" sz="1800" b="0">
              <a:effectLst/>
            </a:endParaRPr>
          </a:p>
          <a:p>
            <a:pPr rtl="0">
              <a:buNone/>
            </a:pPr>
            <a:r>
              <a:rPr lang="zh-CN" altLang="en-US" sz="12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再从我们新约神儿女的视角，在走过一遍。</a:t>
            </a:r>
            <a:endParaRPr lang="zh-CN" altLang="en-US" sz="1800" b="0">
              <a:effectLst/>
            </a:endParaRPr>
          </a:p>
          <a:p>
            <a:pPr rtl="0">
              <a:buNone/>
            </a:pPr>
            <a:br>
              <a:rPr lang="zh-CN" altLang="en-US" sz="1800" b="0">
                <a:effectLst/>
              </a:rPr>
            </a:br>
            <a:r>
              <a:rPr lang="zh-CN" altLang="en-US" sz="12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不一定要我说的哪句话留在大家脑海里；</a:t>
            </a:r>
            <a:endParaRPr lang="zh-CN" altLang="en-US" sz="1800" b="0">
              <a:effectLst/>
            </a:endParaRPr>
          </a:p>
          <a:p>
            <a:pPr rtl="0">
              <a:buNone/>
            </a:pPr>
            <a:r>
              <a:rPr lang="zh-CN" altLang="en-US" sz="12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希望诗篇</a:t>
            </a:r>
            <a:r>
              <a:rPr lang="en-US" altLang="zh-CN" sz="12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42</a:t>
            </a:r>
            <a:r>
              <a:rPr lang="zh-CN" altLang="en-US" sz="12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篇（哪怕是其中的一节）留在大家的心里。</a:t>
            </a:r>
            <a:endParaRPr lang="zh-CN" altLang="en-US" sz="1800" b="0">
              <a:effectLst/>
            </a:endParaRPr>
          </a:p>
          <a:p>
            <a:pPr>
              <a:buNone/>
            </a:pPr>
            <a:endParaRPr lang="zh-CN" altLang="en-US" sz="1200" b="1" i="0" u="none" strike="noStrike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E5747F-E678-4574-8ED2-C9BA88CC85E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0281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E1F242-B8BC-7B21-9085-1397C3E038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19BD52F-C00F-4A06-CADF-44C16AC2F1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55506D1-2767-452A-920F-9278190CDA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buNone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诗人忧愁的根本原因</a:t>
            </a:r>
            <a:r>
              <a:rPr lang="en-US" altLang="zh-CN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——</a:t>
            </a: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永生神的同在不再</a:t>
            </a:r>
            <a:endParaRPr lang="zh-CN" altLang="en-US" sz="2800" b="0">
              <a:effectLst/>
            </a:endParaRPr>
          </a:p>
          <a:p>
            <a:pPr rtl="0">
              <a:buNone/>
            </a:pPr>
            <a:r>
              <a:rPr lang="zh-CN" altLang="en-US" sz="1800" b="1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何以解忧？唯有</a:t>
            </a:r>
            <a:r>
              <a:rPr lang="en-US" altLang="zh-CN" sz="1800" b="1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——    </a:t>
            </a:r>
            <a:r>
              <a:rPr lang="zh-CN" altLang="en-US" sz="1800" b="1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笑脸帮助我的神</a:t>
            </a:r>
            <a:endParaRPr lang="zh-CN" altLang="en-US" sz="4000" b="0">
              <a:effectLst/>
            </a:endParaRPr>
          </a:p>
          <a:p>
            <a:pPr rtl="0">
              <a:buNone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诗人在这里和自己的心对话；</a:t>
            </a:r>
            <a:endParaRPr lang="en-US" altLang="zh-CN" sz="5400" b="0" i="0" u="none" strike="noStrike">
              <a:solidFill>
                <a:schemeClr val="tx1"/>
              </a:solidFill>
              <a:effectLst/>
              <a:latin typeface="+mn-lt"/>
            </a:endParaRPr>
          </a:p>
          <a:p>
            <a:pPr rtl="0">
              <a:buNone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你应当像鹿切慕溪水一样地切慕神，仰望祂</a:t>
            </a:r>
            <a:endParaRPr lang="zh-CN" altLang="en-US" sz="7200" b="0"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因他笑脸帮助我，我还要称赞他：诗人带着信心的宣告，赞美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诗人走上了寻找神笑脸的帮助的道路</a:t>
            </a:r>
          </a:p>
          <a:p>
            <a:pPr>
              <a:buNone/>
            </a:pPr>
            <a:br>
              <a:rPr lang="zh-CN" altLang="en-US" sz="7200"/>
            </a:br>
            <a:br>
              <a:rPr lang="zh-CN" altLang="en-US" sz="5400"/>
            </a:br>
            <a:br>
              <a:rPr lang="zh-CN" altLang="en-US" sz="4000"/>
            </a:br>
            <a:br>
              <a:rPr lang="zh-CN" altLang="en-US" sz="2800"/>
            </a:br>
            <a:endParaRPr lang="zh-CN" altLang="en-US" sz="1800" b="0" i="0" u="none" strike="noStrike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0FA5FA-439A-57D6-5335-14C73FFDD0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E5747F-E678-4574-8ED2-C9BA88CC85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70988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66BF75-D470-62F3-FF6F-2E8BCBEB38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EB00E2-DBEA-9DEB-F6AB-C8134145CB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3706E87-D8C6-14D1-F1D2-A316501937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buNone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约旦地</a:t>
            </a:r>
            <a:r>
              <a:rPr lang="en-US" altLang="zh-CN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——</a:t>
            </a: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贯穿以色列地的约旦河的河谷</a:t>
            </a:r>
            <a:endParaRPr lang="zh-CN" altLang="en-US" sz="2800" b="0">
              <a:effectLst/>
            </a:endParaRPr>
          </a:p>
          <a:p>
            <a:pPr rtl="0">
              <a:buNone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黑门岭：以色列北部黑门山脉的最高峰，是约旦河的源头</a:t>
            </a:r>
            <a:endParaRPr lang="zh-CN" altLang="en-US" sz="2800" b="0">
              <a:effectLst/>
            </a:endParaRPr>
          </a:p>
          <a:p>
            <a:pPr rtl="0">
              <a:buNone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米萨山：米萨</a:t>
            </a:r>
            <a:r>
              <a:rPr lang="en-US" altLang="zh-CN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——</a:t>
            </a: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小，可能是黑门山脉的一座小山</a:t>
            </a:r>
            <a:endParaRPr lang="zh-CN" altLang="en-US" sz="2800" b="0">
              <a:effectLst/>
            </a:endParaRPr>
          </a:p>
          <a:p>
            <a:pPr rtl="0">
              <a:buNone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如地图</a:t>
            </a:r>
            <a:endParaRPr lang="zh-CN" altLang="en-US" sz="2800" b="0">
              <a:effectLst/>
            </a:endParaRPr>
          </a:p>
          <a:p>
            <a:pPr rtl="0">
              <a:buNone/>
            </a:pPr>
            <a:br>
              <a:rPr lang="zh-CN" altLang="en-US" sz="2800"/>
            </a:br>
            <a:endParaRPr lang="zh-CN" altLang="en-US" sz="1800" b="0" i="0" u="none" strike="noStrike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538DA1-15A8-608F-E29B-7BB284BAAB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E5747F-E678-4574-8ED2-C9BA88CC85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81189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4F29E0-C226-FDE5-BC52-EB3E324BCA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4973520-B2E3-1E22-1C2B-6FAB7C8D37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324E766-FA65-E109-98A3-EAB7B36DA5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buNone/>
            </a:pPr>
            <a:r>
              <a:rPr lang="zh-CN" altLang="en-US" sz="12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和耶路撒冷，原本以色列敬拜的中心，神殿所在的地方，仍有距离；</a:t>
            </a:r>
            <a:endParaRPr lang="zh-CN" altLang="en-US" sz="1800" b="0">
              <a:effectLst/>
            </a:endParaRPr>
          </a:p>
          <a:p>
            <a:pPr rtl="0">
              <a:buNone/>
            </a:pPr>
            <a:endParaRPr lang="en-US" altLang="zh-CN" sz="1800"/>
          </a:p>
          <a:p>
            <a:pPr rtl="0">
              <a:buNone/>
            </a:pPr>
            <a:r>
              <a:rPr lang="zh-CN" altLang="en-US" sz="1800"/>
              <a:t>回</a:t>
            </a:r>
            <a:r>
              <a:rPr lang="en-US" altLang="zh-CN" sz="1800"/>
              <a:t>slides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AA1214-DDD7-F50B-79C6-06A6A95893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E5747F-E678-4574-8ED2-C9BA88CC85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06359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2F6FD0-8AC9-6F09-0155-434D1AECE3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B8ADA51-C3FF-84E1-5A67-6611B4CEDF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377AD57-3B11-2514-1E7B-9C56B8A559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buNone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从约旦河的沿岸，到约旦河的源头，纪念神；</a:t>
            </a:r>
            <a:endParaRPr lang="zh-CN" altLang="en-US" sz="2800" b="0">
              <a:effectLst/>
            </a:endParaRPr>
          </a:p>
          <a:p>
            <a:pPr rtl="0">
              <a:buNone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就在这过程中，诗人经历了什么？</a:t>
            </a:r>
            <a:endParaRPr lang="zh-CN" altLang="en-US" sz="2800" b="0">
              <a:effectLst/>
            </a:endParaRPr>
          </a:p>
          <a:p>
            <a:pPr>
              <a:buNone/>
            </a:pPr>
            <a:endParaRPr lang="zh-CN" altLang="en-US" sz="1800" b="0" i="0" u="none" strike="noStrike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C44D5B-5A93-AE43-EE4C-EC58063960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E5747F-E678-4574-8ED2-C9BA88CC85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36941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4CC8D9-7948-F391-9A85-9CA4C516C7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679DE81-14D9-918C-C793-639A27D605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21727D2-AAB4-C9D7-A0EF-031E222E91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buNone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诗人经历的：瀑布发声，而且是深深回响，波浪洪涛漫过他身</a:t>
            </a:r>
            <a:endParaRPr lang="en-US" altLang="zh-CN" sz="1800" b="0" i="0" u="none" strike="noStrike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>
              <a:buNone/>
            </a:pPr>
            <a:r>
              <a:rPr lang="zh-CN" altLang="en-US" sz="2800" b="0">
                <a:effectLst/>
              </a:rPr>
              <a:t>看瀑布图片</a:t>
            </a:r>
          </a:p>
          <a:p>
            <a:pPr>
              <a:buNone/>
            </a:pPr>
            <a:br>
              <a:rPr lang="zh-CN" altLang="en-US" sz="2800"/>
            </a:br>
            <a:endParaRPr lang="zh-CN" altLang="en-US" sz="1800" b="0" i="0" u="none" strike="noStrike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BB5991-D0D9-F4DE-6A5C-0973499A3E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E5747F-E678-4574-8ED2-C9BA88CC85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88574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D20024-88C2-6F73-B50E-2D4CE34044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AB332E-E762-F74C-A17F-6D0C977B06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2ACE9D-4610-A60D-D0C7-C18ABC4556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buNone/>
            </a:pPr>
            <a:r>
              <a:rPr lang="zh-CN" altLang="en-US" sz="12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在黑门山，约旦河的源头，有两个目前知道比较著名的瀑布</a:t>
            </a:r>
            <a:endParaRPr lang="zh-CN" altLang="en-US" sz="1800" b="0">
              <a:effectLst/>
            </a:endParaRPr>
          </a:p>
          <a:p>
            <a:pPr rtl="0">
              <a:buNone/>
            </a:pPr>
            <a:r>
              <a:rPr lang="en-US" altLang="zh-CN" sz="12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Saar Falls</a:t>
            </a:r>
            <a:endParaRPr lang="zh-CN" altLang="en-US" sz="1800" b="0">
              <a:effectLst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9DD731-1F79-33B9-9A5B-16D52C9587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E5747F-E678-4574-8ED2-C9BA88CC85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00808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360790-A641-8C01-25DA-B57837175A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FE3584C-FF9B-529B-57E7-C258461E74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19789B1-5001-2073-AF26-6CEF0395F9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Saar Falls</a:t>
            </a:r>
            <a:r>
              <a:rPr lang="zh-CN" altLang="en-US" sz="12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和</a:t>
            </a:r>
            <a:r>
              <a:rPr lang="en-US" altLang="zh-CN" sz="1200" b="0" i="0" u="none" strike="noStrike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Banias </a:t>
            </a:r>
            <a:r>
              <a:rPr lang="en-US" altLang="zh-CN" sz="12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Falls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想象诗人就是置身在这样的环境中，听见的是这样的声音</a:t>
            </a:r>
            <a:endParaRPr lang="zh-CN" altLang="en-US" sz="1800" b="0"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203584-B02A-8083-53BD-56D1CA52BC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E5747F-E678-4574-8ED2-C9BA88CC85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71164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C72A29-F28B-309F-DE69-C95D530640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6D2D138-993E-3A02-4956-FC99BC8FFC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71BC18C-F750-6A33-120F-DE3917EB86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buNone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忽然间，有一个真理向诗人开启了：原来</a:t>
            </a:r>
            <a:endParaRPr lang="zh-CN" altLang="en-US" sz="2800" b="0">
              <a:effectLst/>
            </a:endParaRPr>
          </a:p>
          <a:p>
            <a:pPr rtl="0">
              <a:buNone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一个开启：原来瀑布、波浪洪涛都是“永生神的”！</a:t>
            </a:r>
            <a:endParaRPr lang="zh-CN" altLang="en-US" sz="2800" b="0">
              <a:effectLst/>
            </a:endParaRPr>
          </a:p>
          <a:p>
            <a:pPr rtl="0">
              <a:buNone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圣城是神的，圣殿是神的，节期是神的</a:t>
            </a:r>
            <a:endParaRPr lang="zh-CN" altLang="en-US" sz="2800" b="0">
              <a:effectLst/>
            </a:endParaRPr>
          </a:p>
          <a:p>
            <a:pPr rtl="0">
              <a:buNone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但原来瀑布、波浪洪涛居然也能是“神的”！</a:t>
            </a:r>
            <a:endParaRPr lang="zh-CN" altLang="en-US" sz="2800" b="0">
              <a:effectLst/>
            </a:endParaRPr>
          </a:p>
          <a:p>
            <a:pPr>
              <a:buNone/>
            </a:pPr>
            <a:br>
              <a:rPr lang="zh-CN" altLang="en-US" sz="2800"/>
            </a:br>
            <a:endParaRPr lang="zh-CN" altLang="en-US" sz="1800" b="0" i="0" u="none" strike="noStrike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A47D05-A765-A25C-8F20-4FBC5EC718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E5747F-E678-4574-8ED2-C9BA88CC85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38332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45DDC1-C343-B109-D452-BF2EE2FFC0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BE9C71C-0462-919F-B3C0-7640BBD425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0C76980-4027-6401-F107-55464DD23F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物理学的解释，同频共振（水流撞击岩壁的声音及回声产生的共振）</a:t>
            </a:r>
            <a:endParaRPr lang="en-US" altLang="zh-CN" sz="1800" b="0" i="0" u="none" strike="noStrike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>
              <a:buNone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深渊与深渊的同频共振</a:t>
            </a:r>
            <a:endParaRPr lang="zh-CN" altLang="en-US" sz="2800" b="0">
              <a:effectLst/>
            </a:endParaRPr>
          </a:p>
          <a:p>
            <a:pPr>
              <a:buNone/>
            </a:pPr>
            <a:endParaRPr lang="zh-CN" altLang="en-US" sz="1800" b="1" i="0" u="none" strike="noStrike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6056A3-55EF-F5C9-F996-5E01C8973F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E5747F-E678-4574-8ED2-C9BA88CC85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49760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DD0124-4DD2-B0B7-F739-DF7505F62A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FFF9577-B656-812A-A0AA-67BDAD0D6D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AF3F12F-BFE0-74C1-E4E9-618D11C8B8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>
              <a:buFont typeface="Arial" panose="020B0604020202020204" pitchFamily="34" charset="0"/>
              <a:buNone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进一步，对于可拉后裔，神呼唤他深渊是什么地方？</a:t>
            </a:r>
            <a:endParaRPr lang="en-US" altLang="zh-CN" sz="1800" b="0" i="0" u="none" strike="noStrike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 fontAlgn="base">
              <a:buFont typeface="Arial" panose="020B0604020202020204" pitchFamily="34" charset="0"/>
              <a:buChar char="•"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审判的地方</a:t>
            </a:r>
            <a:endParaRPr lang="en-US" altLang="zh-CN" sz="1800" b="0" i="0" u="none" strike="noStrike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 fontAlgn="base">
              <a:buFont typeface="Arial" panose="020B0604020202020204" pitchFamily="34" charset="0"/>
              <a:buNone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   可拉一党的结局，人丁、财物，所有的都落在深渊里</a:t>
            </a:r>
            <a:endParaRPr lang="en-US" altLang="zh-CN" sz="1800" b="0" i="0" u="none" strike="noStrike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 fontAlgn="base">
              <a:buFont typeface="Arial" panose="020B0604020202020204" pitchFamily="34" charset="0"/>
              <a:buNone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   创世记，诺亚时代，神藉着洪水审判“人所行所思尽都是恶”的那个世代，大渊的泉源都裂开了（原文：深渊）</a:t>
            </a:r>
            <a:endParaRPr lang="zh-CN" altLang="en-US" sz="2800" b="0">
              <a:effectLst/>
            </a:endParaRPr>
          </a:p>
          <a:p>
            <a:pPr rtl="0" fontAlgn="base">
              <a:buFont typeface="Arial" panose="020B0604020202020204" pitchFamily="34" charset="0"/>
              <a:buChar char="•"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生命开始的地方</a:t>
            </a:r>
            <a:endParaRPr lang="en-US" altLang="zh-CN" sz="1800" b="0" i="0" u="none" strike="noStrike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 fontAlgn="base">
              <a:buFont typeface="Arial" panose="020B0604020202020204" pitchFamily="34" charset="0"/>
              <a:buNone/>
            </a:pPr>
            <a:r>
              <a:rPr lang="en-US" altLang="zh-CN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   </a:t>
            </a: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可拉后裔的起点，免于深渊的刑罚，恩典余种生命的开始</a:t>
            </a:r>
            <a:endParaRPr lang="en-US" altLang="zh-CN" sz="2800" b="0" i="0" u="none" strike="noStrike">
              <a:solidFill>
                <a:schemeClr val="tx1"/>
              </a:solidFill>
              <a:effectLst/>
              <a:latin typeface="+mn-lt"/>
            </a:endParaRPr>
          </a:p>
          <a:p>
            <a:pPr rtl="0" fontAlgn="base">
              <a:buFont typeface="Arial" panose="020B0604020202020204" pitchFamily="34" charset="0"/>
              <a:buNone/>
            </a:pPr>
            <a:r>
              <a:rPr lang="en-US" altLang="zh-CN" sz="2800" b="0" i="0" u="none" strike="noStrike">
                <a:solidFill>
                  <a:schemeClr val="tx1"/>
                </a:solidFill>
                <a:effectLst/>
                <a:latin typeface="+mn-lt"/>
              </a:rPr>
              <a:t>    </a:t>
            </a: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也是神起初创造天地时，神的光是从深渊照进了这天地间</a:t>
            </a:r>
            <a:endParaRPr lang="en-US" altLang="zh-CN" sz="2800" b="0" i="0" u="none" strike="noStrike">
              <a:solidFill>
                <a:schemeClr val="tx1"/>
              </a:solidFill>
              <a:effectLst/>
              <a:latin typeface="+mn-lt"/>
            </a:endParaRPr>
          </a:p>
          <a:p>
            <a:pPr rtl="0" fontAlgn="base">
              <a:buFont typeface="Arial" panose="020B0604020202020204" pitchFamily="34" charset="0"/>
              <a:buNone/>
            </a:pPr>
            <a:r>
              <a:rPr lang="en-US" altLang="zh-CN" sz="2800" b="0" i="0" u="none" strike="noStrike">
                <a:solidFill>
                  <a:schemeClr val="tx1"/>
                </a:solidFill>
                <a:effectLst/>
                <a:latin typeface="+mn-lt"/>
              </a:rPr>
              <a:t>    </a:t>
            </a: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地是空虚混沌，渊面黑暗</a:t>
            </a:r>
            <a:r>
              <a:rPr lang="en-US" altLang="zh-CN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…</a:t>
            </a: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神说</a:t>
            </a:r>
            <a:r>
              <a:rPr lang="en-US" altLang="zh-CN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:“</a:t>
            </a: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要有光”，就有了光</a:t>
            </a:r>
            <a:endParaRPr lang="zh-CN" altLang="en-US" sz="2800" b="0">
              <a:effectLst/>
            </a:endParaRPr>
          </a:p>
          <a:p>
            <a:pPr rtl="0">
              <a:buNone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所以，神是在这样的深渊呼唤诗人；</a:t>
            </a:r>
            <a:endParaRPr lang="zh-CN" altLang="en-US" sz="2800" b="0">
              <a:effectLst/>
            </a:endParaRPr>
          </a:p>
          <a:p>
            <a:pPr rtl="0" fontAlgn="base">
              <a:buFont typeface="Arial" panose="020B0604020202020204" pitchFamily="34" charset="0"/>
              <a:buChar char="•"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诗人因着深渊般的苦难经历，听见深渊的呼唤 </a:t>
            </a:r>
            <a:r>
              <a:rPr lang="en-US" altLang="zh-CN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Deep calls to deep</a:t>
            </a:r>
          </a:p>
          <a:p>
            <a:pPr rtl="0">
              <a:buNone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如果那一次，深渊不是可拉后裔的终点，乃是新生命的起点；这一次，也必是如此，是神带领可拉后裔进入神更深同在的起点。</a:t>
            </a:r>
            <a:endParaRPr lang="zh-CN" altLang="en-US" sz="4000" b="0">
              <a:effectLst/>
            </a:endParaRPr>
          </a:p>
          <a:p>
            <a:pPr rtl="0">
              <a:buNone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从前，他必须在特点的时地物敬拜神，如今，他竟然能在远离耶路撒冷的瀑布波浪洪涛中，听见神的呼唤。</a:t>
            </a:r>
            <a:endParaRPr lang="zh-CN" altLang="en-US" sz="4000" b="0">
              <a:effectLst/>
            </a:endParaRPr>
          </a:p>
          <a:p>
            <a:pPr>
              <a:buNone/>
            </a:pPr>
            <a:br>
              <a:rPr lang="zh-CN" altLang="en-US" sz="4000"/>
            </a:br>
            <a:br>
              <a:rPr lang="zh-CN" altLang="en-US" sz="2800"/>
            </a:br>
            <a:endParaRPr lang="zh-CN" altLang="en-US" sz="1800" b="0" i="0" u="none" strike="noStrike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0CAEBC-1925-B08A-8494-0CCB76B913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E5747F-E678-4574-8ED2-C9BA88CC85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50458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8D7681-5F3C-33F8-7FB2-234A3753BD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E2F975E-8B93-C58A-B400-D9B30A065C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4958B4E-A0DD-86C4-FFE0-12895F85B9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zh-CN" altLang="en-US" sz="1800" b="1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我来开头</a:t>
            </a:r>
            <a:endParaRPr lang="en-US" altLang="zh-CN" sz="1800" b="1" i="0" u="none" strike="noStrike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/>
            <a:r>
              <a:rPr lang="zh-CN" altLang="en-US" sz="1800" b="1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弟兄单数，姐妹双数</a:t>
            </a:r>
            <a:endParaRPr lang="en-US" altLang="zh-CN" sz="1800" b="1" i="0" u="none" strike="noStrike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/>
            <a:r>
              <a:rPr lang="zh-CN" altLang="en-US" sz="1800" b="1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最后一节一起读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FFB56F-DC85-0749-20B4-09754BA2F2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E5747F-E678-4574-8ED2-C9BA88CC85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50591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F8350F-B862-748B-7ECB-81ABFF0BB6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54DB48-E6EE-677C-D927-4B3C823B15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DA5F12-47CC-44C6-BD77-66971DDDF3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buNone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他知道到早晨，耶和华必向他施慈爱</a:t>
            </a:r>
            <a:endParaRPr lang="en-US" altLang="zh-CN" sz="1800" b="0" i="0" u="none" strike="noStrike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>
              <a:buNone/>
            </a:pPr>
            <a:endParaRPr lang="zh-CN" altLang="en-US" sz="2800" b="0"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对象：赐我生命的神</a:t>
            </a:r>
            <a:r>
              <a:rPr lang="en-US" altLang="zh-CN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——</a:t>
            </a: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神藉着黑夜</a:t>
            </a:r>
            <a:r>
              <a:rPr lang="en-US" altLang="zh-CN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/</a:t>
            </a: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深渊的经历，要将生命活水赐给诗人</a:t>
            </a:r>
          </a:p>
          <a:p>
            <a:pPr rtl="0">
              <a:buNone/>
            </a:pPr>
            <a:br>
              <a:rPr lang="zh-CN" altLang="en-US" sz="2800"/>
            </a:b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结束在这里，已经是一篇很棒的诗篇了。</a:t>
            </a:r>
            <a:endParaRPr lang="zh-CN" altLang="en-US" sz="2800" b="0">
              <a:effectLst/>
            </a:endParaRPr>
          </a:p>
          <a:p>
            <a:pPr rtl="0">
              <a:buNone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或者，如果我是诗篇的作者，或许就会转向对神的歌颂很赞美。</a:t>
            </a:r>
            <a:endParaRPr lang="zh-CN" altLang="en-US" sz="2800" b="0">
              <a:effectLst/>
            </a:endParaRPr>
          </a:p>
          <a:p>
            <a:pPr rtl="0">
              <a:buNone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一宿虽有哭泣，</a:t>
            </a:r>
            <a:r>
              <a:rPr lang="zh-CN" altLang="en-US" sz="1800" spc="0">
                <a:solidFill>
                  <a:srgbClr val="903214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早晨便</a:t>
            </a: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必欢呼；总是希望下一秒就是太阳升起的时刻了；</a:t>
            </a:r>
            <a:endParaRPr lang="zh-CN" altLang="en-US" sz="2800" b="0">
              <a:effectLst/>
            </a:endParaRPr>
          </a:p>
          <a:p>
            <a:pPr rtl="0">
              <a:buNone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但有些时候，神把我们还留在黑夜里，实在有祂的美意。</a:t>
            </a:r>
            <a:endParaRPr lang="zh-CN" altLang="en-US" sz="2800" b="0">
              <a:effectLst/>
            </a:endParaRPr>
          </a:p>
          <a:p>
            <a:pPr rtl="0">
              <a:buNone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看诗人接下来如何写：</a:t>
            </a:r>
            <a:endParaRPr lang="zh-CN" altLang="en-US" sz="2800" b="0">
              <a:effectLst/>
            </a:endParaRPr>
          </a:p>
          <a:p>
            <a:pPr>
              <a:buNone/>
            </a:pPr>
            <a:br>
              <a:rPr lang="zh-CN" altLang="en-US" sz="2800"/>
            </a:br>
            <a:endParaRPr lang="zh-CN" altLang="en-US" sz="1800" b="1" i="0" u="none" strike="noStrike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C11518-BE3F-9ABA-BA75-502B809F48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E5747F-E678-4574-8ED2-C9BA88CC85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65227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AE8727-4F5A-5862-74CF-DA7EF4EA90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E8B3456-3501-24B9-55D1-D247246B0C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886C56F-08F0-4E7E-5B70-40CCAA0ED9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>
              <a:buFont typeface="Arial" panose="020B0604020202020204" pitchFamily="34" charset="0"/>
              <a:buChar char="•"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但，是对神我的磐石倾诉！</a:t>
            </a:r>
          </a:p>
          <a:p>
            <a:pPr marL="457200" rtl="0">
              <a:buNone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将自己的哀痛，都带到赐他生命的神面前。</a:t>
            </a:r>
            <a:endParaRPr lang="zh-CN" altLang="en-US" sz="2800" b="0">
              <a:effectLst/>
            </a:endParaRPr>
          </a:p>
          <a:p>
            <a:pPr rtl="0" fontAlgn="base">
              <a:buFont typeface="Arial" panose="020B0604020202020204" pitchFamily="34" charset="0"/>
              <a:buChar char="•"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是在深渊回应深渊的呼唤</a:t>
            </a:r>
            <a:endParaRPr lang="en-US" altLang="zh-CN" sz="1800" b="0" i="0" u="none" strike="noStrike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 fontAlgn="base">
              <a:buFont typeface="Arial" panose="020B0604020202020204" pitchFamily="34" charset="0"/>
              <a:buNone/>
            </a:pPr>
            <a:r>
              <a:rPr lang="en-US" altLang="zh-CN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   </a:t>
            </a: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诗人身处深渊般的苦难中，回应神从深渊而来的呼唤。</a:t>
            </a:r>
            <a:endParaRPr lang="en-US" altLang="zh-CN" sz="2800" b="0" i="0" u="none" strike="noStrike">
              <a:solidFill>
                <a:schemeClr val="tx1"/>
              </a:solidFill>
              <a:effectLst/>
              <a:latin typeface="+mn-lt"/>
            </a:endParaRPr>
          </a:p>
          <a:p>
            <a:pPr rtl="0" fontAlgn="base">
              <a:buFont typeface="Arial" panose="020B0604020202020204" pitchFamily="34" charset="0"/>
              <a:buNone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因着深渊与深渊的响应</a:t>
            </a:r>
            <a:r>
              <a:rPr lang="en-US" altLang="zh-CN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/</a:t>
            </a: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交互，一件奇妙的事发生了</a:t>
            </a:r>
            <a:endParaRPr lang="zh-CN" altLang="en-US" sz="2800" b="0">
              <a:effectLst/>
            </a:endParaRPr>
          </a:p>
          <a:p>
            <a:pPr>
              <a:buNone/>
            </a:pPr>
            <a:br>
              <a:rPr lang="zh-CN" altLang="en-US" sz="2800"/>
            </a:br>
            <a:endParaRPr lang="zh-CN" altLang="en-US" sz="1800" b="1" i="0" u="none" strike="noStrike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51B767-664D-90A0-F26F-6A3FD62BA8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E5747F-E678-4574-8ED2-C9BA88CC85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4133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7A1BBC-E00D-FFDA-1F84-ECB812BC59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8292F0C-DA22-D268-7D72-1E7F444AA5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194B8A-3061-E446-747A-96C2CF7341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buNone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乍一读，和第</a:t>
            </a:r>
            <a:r>
              <a:rPr lang="en-US" altLang="zh-CN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5</a:t>
            </a: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节很像，但有一点细微的区别</a:t>
            </a:r>
            <a:endParaRPr lang="zh-CN" altLang="en-US" sz="2800" b="0">
              <a:effectLst/>
            </a:endParaRPr>
          </a:p>
          <a:p>
            <a:pPr rtl="0">
              <a:buNone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祂用笑脸帮助我</a:t>
            </a:r>
            <a:r>
              <a:rPr lang="en-US" altLang="zh-CN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——</a:t>
            </a: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客观的知道神会帮助</a:t>
            </a:r>
            <a:endParaRPr lang="zh-CN" altLang="en-US" sz="2800" b="0">
              <a:effectLst/>
            </a:endParaRPr>
          </a:p>
          <a:p>
            <a:pPr rtl="0">
              <a:buNone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是我脸上的光荣</a:t>
            </a:r>
            <a:r>
              <a:rPr lang="en-US" altLang="zh-CN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——</a:t>
            </a: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主观经历到神的交通和同在，以致于神的荣光显在了诗人脸上</a:t>
            </a:r>
            <a:br>
              <a:rPr lang="zh-CN" altLang="en-US" sz="2800"/>
            </a:b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因着深渊与深渊的响应</a:t>
            </a:r>
            <a:r>
              <a:rPr lang="en-US" altLang="zh-CN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/</a:t>
            </a: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交互，</a:t>
            </a:r>
            <a:endParaRPr lang="zh-CN" altLang="en-US" sz="2800" b="0">
              <a:effectLst/>
            </a:endParaRPr>
          </a:p>
          <a:p>
            <a:pPr rtl="0">
              <a:buNone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神成了诗人脸上的光荣，神的脸也成了诗人的脸</a:t>
            </a:r>
            <a:endParaRPr lang="zh-CN" altLang="en-US" sz="2800" b="0">
              <a:effectLst/>
            </a:endParaRPr>
          </a:p>
          <a:p>
            <a:pPr rtl="0">
              <a:buNone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诗人不再是带着自己的脸，乃是带着神的脸再一次走进临到他的逼迫和苦难；</a:t>
            </a:r>
            <a:endParaRPr lang="zh-CN" altLang="en-US" sz="2800" b="0">
              <a:effectLst/>
            </a:endParaRPr>
          </a:p>
          <a:p>
            <a:pPr rtl="0">
              <a:buNone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如果要看见诗人之后的故事，我们就要继续读诗篇</a:t>
            </a:r>
            <a:r>
              <a:rPr lang="en-US" altLang="zh-CN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43</a:t>
            </a: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篇（连着的），说不定下一次。</a:t>
            </a:r>
            <a:endParaRPr lang="zh-CN" altLang="en-US" sz="2800" b="0">
              <a:effectLst/>
            </a:endParaRPr>
          </a:p>
          <a:p>
            <a:pPr rtl="0">
              <a:buNone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从诗人</a:t>
            </a:r>
            <a:r>
              <a:rPr lang="en-US" altLang="zh-CN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/</a:t>
            </a: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可拉后裔的视角来走完了诗篇</a:t>
            </a:r>
            <a:r>
              <a:rPr lang="en-US" altLang="zh-CN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42</a:t>
            </a: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篇，</a:t>
            </a:r>
            <a:endParaRPr lang="zh-CN" altLang="en-US" sz="4000" b="0">
              <a:effectLst/>
            </a:endParaRPr>
          </a:p>
          <a:p>
            <a:pPr>
              <a:buNone/>
            </a:pPr>
            <a:br>
              <a:rPr lang="zh-CN" altLang="en-US" sz="2800"/>
            </a:br>
            <a:endParaRPr lang="zh-CN" altLang="en-US" sz="1800" b="1" i="0" u="none" strike="noStrike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4BF1EA-5BE8-4F4C-B950-01B1FEC9D7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E5747F-E678-4574-8ED2-C9BA88CC85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65729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EF722C-D3BC-B11D-64F2-083CBAEDEA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C652E6-FAD0-BAB1-D639-F14C7F5FD6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38D6506-932F-444B-A21E-C9DF625FE9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buNone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接下来和大家分享一个个人小小的见证，神藉着诗篇</a:t>
            </a:r>
            <a:r>
              <a:rPr lang="en-US" altLang="zh-CN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42</a:t>
            </a: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篇带领我：</a:t>
            </a:r>
            <a:endParaRPr lang="zh-CN" altLang="en-US" b="0">
              <a:effectLst/>
            </a:endParaRPr>
          </a:p>
          <a:p>
            <a:pPr rtl="0">
              <a:buNone/>
            </a:pPr>
            <a:br>
              <a:rPr lang="zh-CN" altLang="en-US"/>
            </a:br>
            <a:r>
              <a:rPr lang="en-US" altLang="zh-CN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23</a:t>
            </a: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年</a:t>
            </a:r>
            <a:r>
              <a:rPr lang="en-US" altLang="zh-CN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</a:t>
            </a: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月 在当时所在的华人教会，学生团契，筹备福音营</a:t>
            </a:r>
            <a:endParaRPr lang="zh-CN" altLang="en-US" sz="2800" b="0">
              <a:effectLst/>
            </a:endParaRPr>
          </a:p>
          <a:p>
            <a:pPr rtl="0">
              <a:buNone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在敬拜的安排上和一位带领教会的长辈有了意见分歧</a:t>
            </a:r>
            <a:endParaRPr lang="zh-CN" altLang="en-US" sz="2800" b="0">
              <a:effectLst/>
            </a:endParaRPr>
          </a:p>
          <a:p>
            <a:pPr rtl="0">
              <a:buNone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同工会后一位姐妹同工 私下和这位带领的长辈更深入分享</a:t>
            </a:r>
            <a:endParaRPr lang="zh-CN" altLang="en-US" sz="2800" b="0">
              <a:effectLst/>
            </a:endParaRPr>
          </a:p>
          <a:p>
            <a:pPr rtl="0">
              <a:buNone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后来我又有机会和这位长辈交流敬拜事，我就尝试在他和姐妹之间搭桥；</a:t>
            </a:r>
            <a:endParaRPr lang="zh-CN" altLang="en-US" sz="2800" b="0">
              <a:effectLst/>
            </a:endParaRPr>
          </a:p>
          <a:p>
            <a:pPr rtl="0">
              <a:buNone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结果反倒是引火烧身：感受到长辈对这位姐妹的一些不尊重（包括没有经姐妹允许，就把他们两人长篇的微信私聊信息转发给一个同工群里，为了支持自己的观点）；</a:t>
            </a:r>
            <a:endParaRPr lang="zh-CN" altLang="en-US" sz="2800" b="0">
              <a:effectLst/>
            </a:endParaRPr>
          </a:p>
          <a:p>
            <a:pPr rtl="0">
              <a:buNone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所以我就直接和他说了一句话：你这样做十分不妥</a:t>
            </a:r>
            <a:endParaRPr lang="zh-CN" altLang="en-US" sz="2800" b="0">
              <a:effectLst/>
            </a:endParaRPr>
          </a:p>
          <a:p>
            <a:pPr rtl="0">
              <a:buNone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长辈动气了，在微信上把我“教育”了一顿</a:t>
            </a:r>
            <a:endParaRPr lang="zh-CN" altLang="en-US" sz="2800" b="0">
              <a:effectLst/>
            </a:endParaRPr>
          </a:p>
          <a:p>
            <a:pPr rtl="0">
              <a:buNone/>
            </a:pPr>
            <a:br>
              <a:rPr lang="zh-CN" altLang="en-US" sz="2800" b="0">
                <a:effectLst/>
              </a:rPr>
            </a:b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第二天的晚上，团契的弟兄姐妹约了我一起，在</a:t>
            </a:r>
            <a:r>
              <a:rPr lang="en-US" altLang="zh-CN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Zoom</a:t>
            </a: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上为此祷告</a:t>
            </a:r>
            <a:endParaRPr lang="zh-CN" altLang="en-US" sz="2800" b="0">
              <a:effectLst/>
            </a:endParaRPr>
          </a:p>
          <a:p>
            <a:pPr rtl="0">
              <a:buNone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得着很多的安慰，最安慰我的，是藉着弟兄姐妹和我自己的祷告，神把我带回到耶稣钉十字架的那一幕，思想他的痛苦，（不但是人的不理解，乃是我的神我的神，你为什么离弃我）和神的美意 </a:t>
            </a:r>
            <a:endParaRPr lang="zh-CN" altLang="en-US" sz="2800" b="0">
              <a:effectLst/>
            </a:endParaRPr>
          </a:p>
          <a:p>
            <a:pPr rtl="0">
              <a:buNone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井啊涌上水来</a:t>
            </a:r>
            <a:endParaRPr lang="zh-CN" altLang="en-US" sz="2800" b="0">
              <a:effectLst/>
            </a:endParaRPr>
          </a:p>
          <a:p>
            <a:pPr rtl="0">
              <a:buNone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井水涌上来的诗歌</a:t>
            </a:r>
            <a:endParaRPr lang="zh-CN" altLang="en-US" sz="2800" b="0">
              <a:effectLst/>
            </a:endParaRPr>
          </a:p>
          <a:p>
            <a:pPr rtl="0">
              <a:buNone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诗篇</a:t>
            </a:r>
            <a:r>
              <a:rPr lang="en-US" altLang="zh-CN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42</a:t>
            </a: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篇</a:t>
            </a:r>
            <a:endParaRPr lang="zh-CN" altLang="en-US" sz="2800" b="0">
              <a:effectLst/>
            </a:endParaRPr>
          </a:p>
          <a:p>
            <a:pPr rtl="0">
              <a:buNone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与你的弟兄（也就是那位长辈）道歉和好，而且要给他一个拥抱</a:t>
            </a:r>
            <a:endParaRPr lang="zh-CN" altLang="en-US" sz="2800" b="0">
              <a:effectLst/>
            </a:endParaRPr>
          </a:p>
          <a:p>
            <a:pPr rtl="0">
              <a:buNone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接下来的那个主日，刚好是我领教会的敬拜，早到</a:t>
            </a:r>
            <a:endParaRPr lang="zh-CN" altLang="en-US" sz="2800" b="0">
              <a:effectLst/>
            </a:endParaRPr>
          </a:p>
          <a:p>
            <a:pPr rtl="0">
              <a:buNone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排完敬拜我就守在门口，给长辈道歉，拥抱</a:t>
            </a:r>
            <a:endParaRPr lang="zh-CN" altLang="en-US" sz="2800" b="0">
              <a:effectLst/>
            </a:endParaRPr>
          </a:p>
          <a:p>
            <a:pPr rtl="0">
              <a:buNone/>
            </a:pPr>
            <a:br>
              <a:rPr lang="zh-CN" altLang="en-US" sz="2800" b="0">
                <a:effectLst/>
              </a:rPr>
            </a:b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尽管有这些不愉快的经历，尽管敬拜安排上也有诸多限制</a:t>
            </a:r>
            <a:endParaRPr lang="zh-CN" altLang="en-US" sz="2800" b="0">
              <a:effectLst/>
            </a:endParaRPr>
          </a:p>
          <a:p>
            <a:pPr rtl="0">
              <a:buNone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神祝福我们的福音营，特别是福音营的每一场敬拜</a:t>
            </a:r>
            <a:endParaRPr lang="zh-CN" altLang="en-US" sz="2800" b="0">
              <a:effectLst/>
            </a:endParaRPr>
          </a:p>
          <a:p>
            <a:pPr rtl="0">
              <a:buNone/>
            </a:pPr>
            <a:br>
              <a:rPr lang="zh-CN" altLang="en-US" sz="2800"/>
            </a:b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不知道可拉的后裔写到“深渊与深渊响应”，是否意识到这篇诗篇也能对</a:t>
            </a:r>
            <a:r>
              <a:rPr lang="en-US" altLang="zh-CN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2000-3000</a:t>
            </a: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年后的新约神儿女说话。</a:t>
            </a:r>
            <a:endParaRPr lang="zh-CN" altLang="en-US" sz="2800" b="0">
              <a:effectLst/>
            </a:endParaRPr>
          </a:p>
          <a:p>
            <a:pPr rtl="0">
              <a:buNone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从我们新约神儿女的视角，再走过一遍诗篇</a:t>
            </a:r>
            <a:r>
              <a:rPr lang="en-US" altLang="zh-CN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42</a:t>
            </a: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：</a:t>
            </a:r>
            <a:endParaRPr lang="zh-CN" altLang="en-US" sz="2800" b="0">
              <a:effectLst/>
            </a:endParaRPr>
          </a:p>
          <a:p>
            <a:pPr>
              <a:buNone/>
            </a:pPr>
            <a:endParaRPr lang="zh-CN" altLang="en-US" sz="1800" b="0">
              <a:effectLst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ED3259-F296-9D74-3EE2-7E0E768453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E5747F-E678-4574-8ED2-C9BA88CC85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46960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6059D1-EB78-9369-705A-E2D2F6CFBF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66123AC-88E4-7611-F784-525E2EE55E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7BD683E-9835-87D6-4FB2-F6E53EC0AA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rtl="0">
              <a:buNone/>
            </a:pPr>
            <a:r>
              <a:rPr lang="zh-CN" altLang="en-US" sz="2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福音营的事情过后，我个人虽然没有再受到什么伤害。在当时在的教会，情况并没有好转，反倒是更糟糕更大范围的问题出现。甚至可拉一党的攻击开始出现在身边。</a:t>
            </a:r>
            <a:endParaRPr lang="en-US" altLang="zh-CN" sz="2800" b="0" i="0" u="none" strike="noStrike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0" rtl="0">
              <a:buNone/>
            </a:pPr>
            <a:r>
              <a:rPr lang="zh-CN" altLang="en-US" sz="4000"/>
              <a:t>如果有人质问你：你就是可拉的一党，我们要如何回复？</a:t>
            </a:r>
            <a:endParaRPr lang="en-US" altLang="zh-CN" sz="4000"/>
          </a:p>
          <a:p>
            <a:pPr marL="0" rtl="0">
              <a:buNone/>
            </a:pPr>
            <a:r>
              <a:rPr lang="zh-CN" altLang="en-US" sz="2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是的，我们都是可拉一党，因为我们都曾悖逆神；</a:t>
            </a:r>
            <a:endParaRPr lang="en-US" altLang="zh-CN" sz="2800" b="0" i="0" u="none" strike="noStrike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0" rtl="0">
              <a:buNone/>
            </a:pPr>
            <a:r>
              <a:rPr lang="zh-CN" altLang="en-US" sz="2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但我们也是可拉的后裔。</a:t>
            </a:r>
            <a:r>
              <a:rPr lang="zh-CN" altLang="en-US" sz="40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因着耶稣基督的代死，成为恩典的余种，属灵意义上的可拉后裔</a:t>
            </a:r>
            <a:endParaRPr lang="en-US" altLang="zh-CN" sz="2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167474-06F3-2D29-4576-E159598D90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E5747F-E678-4574-8ED2-C9BA88CC85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83823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17D511-7D66-35BC-CD9B-79A336CF4B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DCE726-6ED3-4C07-DDD2-42E5BD580C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F139A47-96A3-EFCC-1CDC-D4163DCDB4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buNone/>
            </a:pPr>
            <a:r>
              <a:rPr lang="zh-CN" altLang="en-US" sz="1800" b="1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我的心</a:t>
            </a:r>
            <a:r>
              <a:rPr lang="en-US" altLang="zh-CN" sz="1800" b="1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</a:t>
            </a:r>
            <a:r>
              <a:rPr lang="zh-CN" altLang="en-US" sz="1800" b="1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魂</a:t>
            </a:r>
            <a:r>
              <a:rPr lang="en-US" altLang="zh-CN" sz="1800" b="1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)</a:t>
            </a:r>
            <a:r>
              <a:rPr lang="zh-CN" altLang="en-US" sz="1800" b="1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切慕你</a:t>
            </a:r>
            <a:endParaRPr lang="zh-CN" altLang="en-US" sz="2800" b="0">
              <a:effectLst/>
            </a:endParaRPr>
          </a:p>
          <a:p>
            <a:pPr rtl="0">
              <a:buNone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也是我们每一个按神形象所造的人的本能反应。</a:t>
            </a:r>
            <a:endParaRPr lang="zh-CN" altLang="en-US" sz="2800" b="0">
              <a:effectLst/>
            </a:endParaRPr>
          </a:p>
          <a:p>
            <a:pPr rtl="0" fontAlgn="base">
              <a:buFont typeface="Arial" panose="020B0604020202020204" pitchFamily="34" charset="0"/>
              <a:buChar char="•"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有灵的活魂</a:t>
            </a:r>
          </a:p>
          <a:p>
            <a:pPr marL="457200" rtl="0">
              <a:buNone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我们每个人之所以活是因着有神吹气的灵</a:t>
            </a:r>
            <a:endParaRPr lang="zh-CN" altLang="en-US" sz="2800" b="0">
              <a:effectLst/>
            </a:endParaRPr>
          </a:p>
          <a:p>
            <a:pPr marL="457200" rtl="0">
              <a:buNone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灵是人与神相交的器官</a:t>
            </a:r>
            <a:endParaRPr lang="zh-CN" altLang="en-US" sz="2800" b="0">
              <a:effectLst/>
            </a:endParaRPr>
          </a:p>
          <a:p>
            <a:pPr rtl="0">
              <a:buNone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只是分别善恶树上的果子，你不可吃，因为你吃的日子必定死。</a:t>
            </a:r>
            <a:r>
              <a:rPr lang="en-US" altLang="zh-CN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</a:t>
            </a: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创</a:t>
            </a:r>
            <a:r>
              <a:rPr lang="en-US" altLang="zh-CN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2:17)</a:t>
            </a:r>
            <a:endParaRPr lang="zh-CN" altLang="en-US" sz="2800" b="0">
              <a:effectLst/>
            </a:endParaRPr>
          </a:p>
          <a:p>
            <a:pPr marL="457200" rtl="0">
              <a:buNone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当我们堕落犯罪后，我们就“死”，不是肉身马上死去，乃是灵失去了功用；</a:t>
            </a:r>
            <a:endParaRPr lang="zh-CN" altLang="en-US" sz="2800" b="0">
              <a:effectLst/>
            </a:endParaRPr>
          </a:p>
          <a:p>
            <a:pPr marL="457200" rtl="0">
              <a:buNone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我们的心</a:t>
            </a:r>
            <a:r>
              <a:rPr lang="en-US" altLang="zh-CN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/</a:t>
            </a: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魂，不再愿意以神为满足了</a:t>
            </a:r>
            <a:endParaRPr lang="en-US" altLang="zh-CN" sz="2800" b="0" i="0" u="none" strike="noStrike">
              <a:solidFill>
                <a:schemeClr val="tx1"/>
              </a:solidFill>
              <a:effectLst/>
              <a:latin typeface="+mn-lt"/>
            </a:endParaRPr>
          </a:p>
          <a:p>
            <a:pPr marL="0" rtl="0">
              <a:buNone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当我们今天尝试藉着肉体的情欲、眼目的情欲、今生的骄傲来满足我们的心</a:t>
            </a:r>
            <a:r>
              <a:rPr lang="en-US" altLang="zh-CN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/</a:t>
            </a: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魂</a:t>
            </a:r>
            <a:endParaRPr lang="zh-CN" altLang="en-US" sz="2800" b="0">
              <a:effectLst/>
            </a:endParaRPr>
          </a:p>
          <a:p>
            <a:pPr rtl="0">
              <a:buNone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他们可以一时的满足我们；</a:t>
            </a:r>
            <a:endParaRPr lang="zh-CN" altLang="en-US" sz="2800" b="0">
              <a:effectLst/>
            </a:endParaRPr>
          </a:p>
          <a:p>
            <a:pPr rtl="0">
              <a:buNone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我相信至终我们都要承认：</a:t>
            </a:r>
            <a:endParaRPr lang="zh-CN" altLang="en-US" sz="2800" b="0">
              <a:effectLst/>
            </a:endParaRPr>
          </a:p>
          <a:p>
            <a:pPr rtl="0">
              <a:buNone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只有神祂自己，是我们为一永远的满足</a:t>
            </a:r>
            <a:endParaRPr lang="zh-CN" altLang="en-US" sz="2800" b="0">
              <a:effectLst/>
            </a:endParaRPr>
          </a:p>
          <a:p>
            <a:pPr>
              <a:buNone/>
            </a:pPr>
            <a:br>
              <a:rPr lang="zh-CN" altLang="en-US" sz="2800"/>
            </a:br>
            <a:endParaRPr lang="zh-CN" altLang="en-US" sz="1800" b="0" i="0" u="none" strike="noStrike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9C223C-AAF6-9BD3-AF31-DBE71388A9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E5747F-E678-4574-8ED2-C9BA88CC85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918070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87430F-D227-0904-CBDE-7D2B70389D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439A00D-0C92-33AC-37BF-D226AF3D37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A2E11B2-EC11-5457-6B10-FB7203FA26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>
              <a:buFont typeface="Arial" panose="020B0604020202020204" pitchFamily="34" charset="0"/>
              <a:buChar char="•"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鹿切慕溪水：生命活水的供应</a:t>
            </a:r>
          </a:p>
          <a:p>
            <a:pPr marL="182880" rtl="0">
              <a:buNone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外面的一切就好像溪流的声音，气味，景色，能让它一时欣喜</a:t>
            </a:r>
            <a:endParaRPr lang="zh-CN" altLang="en-US" sz="2800" b="0">
              <a:effectLst/>
            </a:endParaRPr>
          </a:p>
          <a:p>
            <a:pPr marL="182880" rtl="0">
              <a:buNone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但至终，只有溪水本身才能成为鹿的满足</a:t>
            </a:r>
            <a:endParaRPr lang="zh-CN" altLang="en-US" sz="2800" b="0">
              <a:effectLst/>
            </a:endParaRPr>
          </a:p>
          <a:p>
            <a:pPr rtl="0" fontAlgn="base">
              <a:buFont typeface="Arial" panose="020B0604020202020204" pitchFamily="34" charset="0"/>
              <a:buChar char="•"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我们的感觉</a:t>
            </a:r>
            <a:r>
              <a:rPr lang="en-US" altLang="zh-CN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——</a:t>
            </a: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需要被填满的深井 </a:t>
            </a:r>
            <a:r>
              <a:rPr lang="en-US" altLang="zh-CN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</a:t>
            </a: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约</a:t>
            </a:r>
            <a:r>
              <a:rPr lang="en-US" altLang="zh-CN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4)</a:t>
            </a:r>
          </a:p>
          <a:p>
            <a:pPr marL="182880" rtl="0">
              <a:buNone/>
            </a:pPr>
            <a:r>
              <a:rPr lang="zh-CN" altLang="en-US" sz="1800" b="1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撒玛利亚井边妇人的故事</a:t>
            </a: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；她寻找各样的方法满足自己的心</a:t>
            </a:r>
            <a:endParaRPr lang="zh-CN" altLang="en-US" sz="2800" b="0">
              <a:effectLst/>
            </a:endParaRPr>
          </a:p>
          <a:p>
            <a:pPr marL="182880" rtl="0">
              <a:buNone/>
            </a:pPr>
            <a:r>
              <a:rPr lang="zh-CN" altLang="en-US" sz="1800" b="1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亲密关系，爱情</a:t>
            </a: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：有过五个丈夫，但都已经是前夫哥了，在故事发生的当下，和她再一起的是第六个男人，还不是她的丈夫</a:t>
            </a:r>
            <a:endParaRPr lang="zh-CN" altLang="en-US" sz="2800" b="0">
              <a:effectLst/>
            </a:endParaRPr>
          </a:p>
          <a:p>
            <a:pPr marL="182880" rtl="0">
              <a:buNone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希望藉着叙加那口从他们的祖先雅各传下来的雅各井满足她，但喝了还要再渴，而且当时</a:t>
            </a:r>
            <a:r>
              <a:rPr lang="zh-CN" altLang="en-US" sz="1800" b="1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以色列的文化</a:t>
            </a: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，是完全容不下她这样的撒玛利亚人的。</a:t>
            </a:r>
            <a:endParaRPr lang="en-US" altLang="zh-CN" sz="1800" b="0" i="0" u="none" strike="noStrike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182880" rtl="0">
              <a:buNone/>
            </a:pPr>
            <a:r>
              <a:rPr lang="zh-CN" altLang="en-US" sz="1800" b="1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宗教敬拜来满足她自己</a:t>
            </a: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：但无论是撒玛利亚山的敬拜，还是耶路撒冷、圣殿山的敬拜，似乎也都不能成为她的满足，而且在敬拜地点的讨论中感到迷惑</a:t>
            </a:r>
            <a:endParaRPr lang="zh-CN" altLang="en-US" sz="2800" b="0">
              <a:effectLst/>
            </a:endParaRPr>
          </a:p>
          <a:p>
            <a:pPr marL="182880" rtl="0">
              <a:buNone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就在某天的中午，耶稣途径撒玛利亚，就在她打水的雅各井边遇见她，给她了答案：</a:t>
            </a:r>
            <a:endParaRPr lang="zh-CN" altLang="en-US" sz="2800" b="0">
              <a:effectLst/>
            </a:endParaRPr>
          </a:p>
          <a:p>
            <a:pPr marL="182880" rtl="0">
              <a:buNone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凡喝这水的，还要再渴，人若喝我所赐的水，就永远不渴。我所赐的水要在他里头成为</a:t>
            </a:r>
            <a:r>
              <a:rPr lang="en-US" altLang="zh-CN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</a:t>
            </a: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一井的</a:t>
            </a:r>
            <a:r>
              <a:rPr lang="en-US" altLang="zh-CN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)</a:t>
            </a: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泉源，直涌到永生。</a:t>
            </a:r>
            <a:r>
              <a:rPr lang="en-US" altLang="zh-CN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</a:t>
            </a: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约</a:t>
            </a:r>
            <a:r>
              <a:rPr lang="en-US" altLang="zh-CN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4:13b-14)</a:t>
            </a:r>
            <a:endParaRPr lang="zh-CN" altLang="en-US" sz="2800" b="0">
              <a:effectLst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F236DA-3104-DA95-090C-B6641BF5CF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E5747F-E678-4574-8ED2-C9BA88CC85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18569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E0EBD0-BF63-D7C6-281D-B3FA8148CE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5E2B62D-7CAB-1245-CF0D-3D96A2AD14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7931734-26F7-1FC5-C3CD-0FDFB6C3D8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buNone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对我们来讲</a:t>
            </a:r>
            <a:endParaRPr lang="zh-CN" altLang="en-US" sz="2800" b="0">
              <a:effectLst/>
            </a:endParaRPr>
          </a:p>
          <a:p>
            <a:pPr rtl="0">
              <a:buNone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忧闷的根本原因是里面还是外面（深度）也决定了我们需要解决方案的深度</a:t>
            </a:r>
            <a:endParaRPr lang="en-US" altLang="zh-CN" sz="1800" b="0" i="0" u="none" strike="noStrike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>
              <a:buNone/>
            </a:pPr>
            <a:r>
              <a:rPr lang="zh-CN" altLang="en-US" sz="2800" b="0">
                <a:effectLst/>
              </a:rPr>
              <a:t>宝宝奶嘴和奶水的例子，哭，饿</a:t>
            </a:r>
          </a:p>
          <a:p>
            <a:pPr rtl="0">
              <a:buNone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如果这些外面的原因是根源，其实相对容易解决：</a:t>
            </a:r>
            <a:endParaRPr lang="zh-CN" altLang="en-US" sz="2800" b="0">
              <a:effectLst/>
            </a:endParaRPr>
          </a:p>
          <a:p>
            <a:pPr rtl="0">
              <a:buNone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人嘲笑中伤</a:t>
            </a:r>
            <a:r>
              <a:rPr lang="en-US" altLang="zh-CN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——</a:t>
            </a: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我们一咬牙也可以转身离开</a:t>
            </a:r>
            <a:endParaRPr lang="zh-CN" altLang="en-US" sz="2800" b="0">
              <a:effectLst/>
            </a:endParaRPr>
          </a:p>
          <a:p>
            <a:pPr rtl="0">
              <a:buNone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敬拜的同伴、场所、节期不再</a:t>
            </a:r>
            <a:r>
              <a:rPr lang="en-US" altLang="zh-CN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——</a:t>
            </a: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找到同伴，恢复敬拜的场所和聚会就好了</a:t>
            </a:r>
            <a:endParaRPr lang="zh-CN" altLang="en-US" sz="2800" b="0">
              <a:effectLst/>
            </a:endParaRPr>
          </a:p>
          <a:p>
            <a:pPr rtl="0">
              <a:buNone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但很多时候，就像井边的撒玛利亚妇人，一段亲密关系能缓解她一段时间内的需要</a:t>
            </a:r>
            <a:endParaRPr lang="zh-CN" altLang="en-US" sz="2800" b="0">
              <a:effectLst/>
            </a:endParaRPr>
          </a:p>
          <a:p>
            <a:pPr rtl="0">
              <a:buNone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雅各的井水和解她一时的干渴，但她喝了还要再渴；只有耶稣所赐的水，那里面一井的泉源才是喝了永远不渴了，而且是直涌到永生的。</a:t>
            </a:r>
            <a:endParaRPr lang="zh-CN" altLang="en-US" sz="2800" b="0">
              <a:effectLst/>
            </a:endParaRPr>
          </a:p>
          <a:p>
            <a:pPr rtl="0">
              <a:buNone/>
            </a:pPr>
            <a:br>
              <a:rPr lang="zh-CN" altLang="en-US" sz="2800"/>
            </a:b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所以，如果我们也都认同一切难处的根本原因是需要永生神的同在</a:t>
            </a:r>
            <a:endParaRPr lang="zh-CN" altLang="en-US" sz="2800" b="0">
              <a:effectLst/>
            </a:endParaRPr>
          </a:p>
          <a:p>
            <a:pPr rtl="0">
              <a:buNone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那对我们来讲，也只有华山一条路</a:t>
            </a:r>
            <a:r>
              <a:rPr lang="en-US" altLang="zh-CN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——</a:t>
            </a: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寻找永生神</a:t>
            </a:r>
            <a:endParaRPr lang="zh-CN" altLang="en-US" sz="2800" b="0">
              <a:effectLst/>
            </a:endParaRPr>
          </a:p>
          <a:p>
            <a:pPr>
              <a:buNone/>
            </a:pPr>
            <a:br>
              <a:rPr lang="zh-CN" altLang="en-US" sz="2800"/>
            </a:br>
            <a:endParaRPr lang="zh-CN" altLang="en-US" sz="1800" b="0" i="0" u="none" strike="noStrike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CDBDF2-8FD5-910A-09F6-0E01E2CE3F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E5747F-E678-4574-8ED2-C9BA88CC85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486190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B2C86B-44A5-72DB-C76B-7AB528E61F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73CD520-FC06-E0CD-BECD-4BCF2F5B5F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50F859-D9FF-1C10-8A3B-33AB7C69C4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buNone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如果神的笑脸是肉身可拉后裔的帮助，也会是我们这些“属灵”可拉后裔的帮助</a:t>
            </a:r>
            <a:endParaRPr lang="zh-CN" altLang="en-US" sz="2800" b="0">
              <a:effectLst/>
            </a:endParaRPr>
          </a:p>
          <a:p>
            <a:pPr>
              <a:buNone/>
            </a:pPr>
            <a:br>
              <a:rPr lang="zh-CN" altLang="en-US" sz="2800"/>
            </a:b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因此我们也一同出发，去寻找祂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8DED61-377D-FA5F-DB56-C9338F7D81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E5747F-E678-4574-8ED2-C9BA88CC85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74583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24D767-A724-80B0-A88D-37CB07BD78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EA61328-B673-F1C9-C8E3-8DEA4D0C27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28C5F88-8392-9714-5AD8-37EE73A32E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rtl="0">
              <a:buNone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所以，我们也是在各处，在各样的难处中，可以记念神</a:t>
            </a:r>
            <a:endParaRPr lang="zh-CN" altLang="en-US" sz="2800" b="0">
              <a:effectLst/>
            </a:endParaRPr>
          </a:p>
          <a:p>
            <a:pPr marL="0" rtl="0">
              <a:buNone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不需要一定是在耶路撒冷，圣殿；</a:t>
            </a:r>
            <a:endParaRPr lang="zh-CN" altLang="en-US" sz="2800" b="0">
              <a:effectLst/>
            </a:endParaRPr>
          </a:p>
          <a:p>
            <a:pPr marL="0" rtl="0">
              <a:buNone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今天，也许把教会看作是圣殿，</a:t>
            </a:r>
            <a:endParaRPr lang="zh-CN" altLang="en-US" sz="2800" b="0">
              <a:effectLst/>
            </a:endParaRPr>
          </a:p>
          <a:p>
            <a:pPr marL="0" rtl="0">
              <a:buNone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但其实在各处，甚至是难处中，我们依然可以纪念神</a:t>
            </a:r>
            <a:endParaRPr lang="zh-CN" altLang="en-US" sz="2800" b="0">
              <a:effectLst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FDECC4-020B-3321-6563-757B341BA5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E5747F-E678-4574-8ED2-C9BA88CC85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61194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B709EF-10C8-F647-0AFE-4E174355A1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3E0BAB1-F8A2-0FC4-CDD0-6C013AA7DB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9801848-82E9-940E-D6DC-607810AFF9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zh-CN" altLang="en-US" sz="1800" b="1" i="0" u="none" strike="noStrike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C99857-D3AB-5A77-77F6-A03029B6AD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E5747F-E678-4574-8ED2-C9BA88CC85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101888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E808C2-32C3-51F4-963B-FF940B52CC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A95726B-6671-7763-D841-8636E0F7E3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D8C2637-A6E5-8BAA-8523-0A60083733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buNone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审判的地方，生命开始的地方</a:t>
            </a:r>
            <a:endParaRPr lang="en-US" altLang="zh-CN" sz="1800" b="0" i="0" u="none" strike="noStrike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>
              <a:buNone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如果我们承认耶稣基督是我们生命的救主，我想我也会同样说</a:t>
            </a:r>
            <a:endParaRPr lang="zh-CN" altLang="en-US" sz="2800" b="0">
              <a:effectLst/>
            </a:endParaRPr>
          </a:p>
          <a:p>
            <a:pPr>
              <a:buNone/>
            </a:pPr>
            <a:endParaRPr lang="zh-CN" altLang="en-US" sz="1800" b="0" i="0" u="none" strike="noStrike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C56A05-0C75-AB47-A493-3C634D62B2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E5747F-E678-4574-8ED2-C9BA88CC85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585071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C99CEA-AA00-FC9B-E74E-8AC936E17A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20A8BDB-2C11-E63F-73DE-49909416DF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19C74A4-0EA8-6896-B2F1-5662F44AAC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zh-CN" altLang="en-US" sz="1800" b="0" i="0" u="none" strike="noStrike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3F1F4D-D54F-73BD-9365-8068FF151A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E5747F-E678-4574-8ED2-C9BA88CC85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77652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CC1479-19EC-3AEE-D32F-D31BAAD48A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D2DF093-89C8-4193-7059-08EC1627DB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50BC89E-A776-CD7F-E353-2EA4326F61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buNone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最后 来</a:t>
            </a:r>
            <a:r>
              <a:rPr lang="en-US" altLang="zh-CN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2:10</a:t>
            </a:r>
          </a:p>
          <a:p>
            <a:pPr rtl="0">
              <a:buNone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不单是基督要得荣耀，祂要率领祂的弟兄姐妹们一同进荣耀里去。</a:t>
            </a:r>
            <a:endParaRPr lang="zh-CN" altLang="en-US" sz="2800" b="0">
              <a:effectLst/>
            </a:endParaRPr>
          </a:p>
          <a:p>
            <a:pPr rtl="0">
              <a:buNone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而耶稣进荣耀的道路，是经过苦难的道路；对我们也是一样，也是经过苦难道路；</a:t>
            </a:r>
            <a:endParaRPr lang="zh-CN" altLang="en-US" sz="2800" b="0">
              <a:effectLst/>
            </a:endParaRPr>
          </a:p>
          <a:p>
            <a:pPr rtl="0">
              <a:buNone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使救他们的元帅因受苦难得以完全</a:t>
            </a:r>
            <a:endParaRPr lang="zh-CN" altLang="en-US" sz="2800" b="0">
              <a:effectLst/>
            </a:endParaRPr>
          </a:p>
          <a:p>
            <a:pPr>
              <a:buNone/>
            </a:pPr>
            <a:endParaRPr lang="zh-CN" altLang="en-US" sz="1800" b="0" i="0" u="none" strike="noStrike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F4A349-CA21-7A8D-65FD-60819A6877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E5747F-E678-4574-8ED2-C9BA88CC85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776856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5060B9-6911-B2DF-9AB5-0E2581855F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ED92827-7CA7-8693-9202-B65026A539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BDC3D36-27D0-B3AA-1E69-04CEF39333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rtl="0">
              <a:buNone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同频共振</a:t>
            </a:r>
            <a:endParaRPr lang="zh-CN" altLang="en-US" sz="2800" b="0">
              <a:effectLst/>
            </a:endParaRPr>
          </a:p>
          <a:p>
            <a:pPr marL="0" rtl="0">
              <a:buNone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如果十字架就是受苦的记号，</a:t>
            </a:r>
            <a:endParaRPr lang="zh-CN" altLang="en-US" sz="2800" b="0">
              <a:effectLst/>
            </a:endParaRPr>
          </a:p>
          <a:p>
            <a:pPr marL="0" rtl="0">
              <a:buNone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这是主的十字架与我自己的十字架的响应</a:t>
            </a:r>
            <a:endParaRPr lang="zh-CN" altLang="en-US" sz="2800" b="0">
              <a:effectLst/>
            </a:endParaRPr>
          </a:p>
          <a:p>
            <a:pPr marL="0" rtl="0">
              <a:buNone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（当然十字架的范围更大，不仅仅只包含了受苦）</a:t>
            </a:r>
            <a:endParaRPr lang="zh-CN" altLang="en-US" sz="2800" b="0">
              <a:effectLst/>
            </a:endParaRPr>
          </a:p>
          <a:p>
            <a:pPr marL="0" rtl="0">
              <a:buNone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若有人要跟从我，就当舍己，天天背起他的十字架来跟从我。</a:t>
            </a:r>
            <a:r>
              <a:rPr lang="en-US" altLang="zh-CN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</a:t>
            </a: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路</a:t>
            </a:r>
            <a:r>
              <a:rPr lang="en-US" altLang="zh-CN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9:23b)</a:t>
            </a:r>
            <a:endParaRPr lang="zh-CN" altLang="en-US" sz="2800" b="0">
              <a:effectLst/>
            </a:endParaRPr>
          </a:p>
          <a:p>
            <a:pPr marL="0" rtl="0">
              <a:buNone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神就是要藉着十字架的响应</a:t>
            </a:r>
            <a:r>
              <a:rPr lang="en-US" altLang="zh-CN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/</a:t>
            </a: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十字架的交通，供应我们每一天生命的活水。</a:t>
            </a:r>
            <a:endParaRPr lang="en-US" altLang="zh-CN" sz="1800" b="0" i="0" u="none" strike="noStrike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0" rtl="0">
              <a:buNone/>
            </a:pPr>
            <a:r>
              <a:rPr lang="zh-CN" altLang="en-US" sz="2800" b="0">
                <a:effectLst/>
              </a:rPr>
              <a:t>命令，也是应许</a:t>
            </a:r>
          </a:p>
          <a:p>
            <a:pPr rtl="0"/>
            <a:endParaRPr lang="zh-CN" altLang="en-US" sz="1800" b="1" i="0" u="none" strike="noStrike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09329E-AEC2-8B93-BA79-2337869757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E5747F-E678-4574-8ED2-C9BA88CC85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232235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E3E6D1-1680-149E-B0F9-58E9782B49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901DB0C-74F7-6330-4296-04889952B8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9358354-83D4-8357-3F32-55949EDBFC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rtl="0">
              <a:buNone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又是一个同频共振</a:t>
            </a:r>
            <a:endParaRPr lang="en-US" altLang="zh-CN" sz="2800" b="0" i="0" u="none" strike="noStrike">
              <a:solidFill>
                <a:schemeClr val="tx1"/>
              </a:solidFill>
              <a:effectLst/>
              <a:latin typeface="+mn-lt"/>
            </a:endParaRPr>
          </a:p>
          <a:p>
            <a:pPr marL="0" indent="0" rtl="0">
              <a:buNone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因着耶稣基督受死复活升天，父神把圣灵赐给了我们，圣灵点活了我们里面的灵（那个曾因堕落犯罪，死去</a:t>
            </a:r>
            <a:r>
              <a:rPr lang="en-US" altLang="zh-CN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/</a:t>
            </a: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失去功用的灵）所以我们和神之间的交通恢复了；</a:t>
            </a:r>
            <a:endParaRPr lang="zh-CN" altLang="en-US" sz="2800" b="0">
              <a:effectLst/>
            </a:endParaRPr>
          </a:p>
          <a:p>
            <a:pPr marL="0" indent="0" rtl="0">
              <a:buNone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而且不是一时刻，乃是永远的</a:t>
            </a:r>
            <a:endParaRPr lang="en-US" altLang="zh-CN" sz="1800" b="0" i="0" u="none" strike="noStrike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0" indent="0" rtl="0">
              <a:buNone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圣灵与我们的灵同证我们是神的儿女。</a:t>
            </a:r>
            <a:r>
              <a:rPr lang="en-US" altLang="zh-CN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</a:t>
            </a: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罗</a:t>
            </a:r>
            <a:r>
              <a:rPr lang="en-US" altLang="zh-CN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8:16)</a:t>
            </a:r>
            <a:endParaRPr lang="zh-CN" altLang="en-US" sz="2800" b="0"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800" b="0">
                <a:effectLst/>
              </a:rPr>
              <a:t>圣灵活水的江河，与我们里面的灵</a:t>
            </a:r>
            <a:r>
              <a:rPr lang="en-US" altLang="zh-CN" sz="1800" b="0">
                <a:effectLst/>
              </a:rPr>
              <a:t>/</a:t>
            </a:r>
            <a:r>
              <a:rPr lang="zh-CN" altLang="en-US" sz="1800" b="0">
                <a:effectLst/>
              </a:rPr>
              <a:t>一井的泉源响应</a:t>
            </a:r>
            <a:endParaRPr lang="zh-CN" altLang="en-US" sz="1800" b="0" i="0" u="none" strike="noStrike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0" indent="0" rtl="0"/>
            <a:endParaRPr lang="zh-CN" altLang="en-US" sz="1800" b="1" i="0" u="none" strike="noStrike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160631-7D68-109B-B2BC-63BAE16F05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E5747F-E678-4574-8ED2-C9BA88CC85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276702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FAEEF8-6F84-D3F5-5CB1-15B7836B6B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B848B82-3DF8-7175-018A-36B5646726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3ECB1E7-38CF-2ED2-EAF0-168C576415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rtl="0">
              <a:buNone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涌上的是：</a:t>
            </a:r>
            <a:endParaRPr lang="zh-CN" altLang="en-US" sz="2800" b="0">
              <a:effectLst/>
            </a:endParaRPr>
          </a:p>
          <a:p>
            <a:pPr marL="0" rtl="0" fontAlgn="base">
              <a:buFont typeface="Arial" panose="020B0604020202020204" pitchFamily="34" charset="0"/>
              <a:buChar char="•"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耶稣所赐，一井的泉源，直涌到永生</a:t>
            </a:r>
            <a:endParaRPr lang="en-US" altLang="zh-CN" sz="1800" b="0" i="0" u="none" strike="noStrike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0" rtl="0">
              <a:buNone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就像那个井边的撒玛利亚妇人，她领受了，就抛下她的水罐子，往城里去报告这个喜乐的消息</a:t>
            </a:r>
            <a:endParaRPr lang="zh-CN" altLang="en-US" sz="2800" b="0">
              <a:effectLst/>
            </a:endParaRPr>
          </a:p>
          <a:p>
            <a:pPr marL="0" rtl="0">
              <a:buNone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又好像可拉后裔们在诗篇</a:t>
            </a:r>
            <a:r>
              <a:rPr lang="en-US" altLang="zh-CN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87</a:t>
            </a: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里向神的城锡安献上的赞美：</a:t>
            </a:r>
            <a:endParaRPr lang="zh-CN" altLang="en-US" sz="2800" b="0">
              <a:effectLst/>
            </a:endParaRPr>
          </a:p>
          <a:p>
            <a:pPr>
              <a:buNone/>
            </a:pPr>
            <a:endParaRPr lang="zh-CN" altLang="en-US" sz="1800" b="1" i="0" u="none" strike="noStrike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67863C-4DC6-C3DC-D686-16E383BBDC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E5747F-E678-4574-8ED2-C9BA88CC85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178633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3F0235-4FDC-C3D3-4494-C0F4EFB691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3F0E949-3A31-B44A-52B5-FCAA5993F5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A8F1329-33F9-0363-5756-CAA125D3D7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rtl="0">
              <a:buNone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每一个生在神城中的，包括你，包括我，都要说</a:t>
            </a:r>
            <a:r>
              <a:rPr lang="en-US" altLang="zh-CN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——</a:t>
            </a: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我们的泉源都在神里面</a:t>
            </a:r>
            <a:endParaRPr lang="zh-CN" altLang="en-US" sz="2800" b="0">
              <a:effectLst/>
            </a:endParaRPr>
          </a:p>
          <a:p>
            <a:pPr>
              <a:buNone/>
            </a:pPr>
            <a:endParaRPr lang="zh-CN" altLang="en-US" sz="1800" b="1" i="0" u="none" strike="noStrike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939138-F5E1-DCA5-5863-0D7E7E8886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E5747F-E678-4574-8ED2-C9BA88CC85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41237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1B33B3-A80B-6B2C-F37B-0D2F07D8D3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5EADEF-E750-1273-CD47-CA1CC52EA1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816CE11-9A9A-36FA-DD9B-028B58C83C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buNone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我们也许也总是会希望下一秒就是太阳升起的时刻了；</a:t>
            </a:r>
            <a:endParaRPr lang="zh-CN" altLang="en-US" sz="2800" b="0">
              <a:effectLst/>
            </a:endParaRPr>
          </a:p>
          <a:p>
            <a:pPr rtl="0">
              <a:buNone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但有些时候，神把我们还留在黑夜里，实在有祂的美意。</a:t>
            </a:r>
            <a:endParaRPr lang="zh-CN" altLang="en-US" sz="2800" b="0">
              <a:effectLst/>
            </a:endParaRPr>
          </a:p>
          <a:p>
            <a:pPr>
              <a:buNone/>
            </a:pPr>
            <a:endParaRPr lang="zh-CN" altLang="en-US" sz="1800" b="1" i="0" u="none" strike="noStrike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C8D856-64BE-DBD2-1F94-65F2BCDB97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E5747F-E678-4574-8ED2-C9BA88CC85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771221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11ED96-E6F6-15C6-C4BB-5B028E89A6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A4045E-E160-89A8-E42B-27D0BA63C9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498382E-2A00-47C8-949E-480B6948C2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buNone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在这地方稍微停顿一下，请一位帮我们再读一遍这段经文</a:t>
            </a:r>
            <a:endParaRPr lang="zh-CN" altLang="en-US" sz="2800" b="0">
              <a:effectLst/>
            </a:endParaRPr>
          </a:p>
          <a:p>
            <a:pPr>
              <a:buNone/>
            </a:pPr>
            <a:br>
              <a:rPr lang="zh-CN" altLang="en-US" sz="2800"/>
            </a:br>
            <a:endParaRPr lang="zh-CN" altLang="en-US" sz="1800" b="1" i="0" u="none" strike="noStrike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324B4B-8138-7811-E6B1-8AD9CED92D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E5747F-E678-4574-8ED2-C9BA88CC85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953226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DF0D78-2190-5BC5-88EF-212173AEAF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3AFDBDA-726F-9719-178F-8EDB3B937C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D07BF07-5B78-72A8-1004-564D9AF56D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buNone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标蓝的地方：</a:t>
            </a:r>
            <a:endParaRPr lang="zh-CN" altLang="en-US" sz="2800" b="0">
              <a:effectLst/>
            </a:endParaRPr>
          </a:p>
          <a:p>
            <a:pPr rtl="0">
              <a:buNone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遍地都黑暗了</a:t>
            </a:r>
            <a:endParaRPr lang="zh-CN" altLang="en-US" sz="2800" b="0">
              <a:effectLst/>
            </a:endParaRPr>
          </a:p>
          <a:p>
            <a:pPr rtl="0">
              <a:buNone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辱骂，戏弄，讥诮</a:t>
            </a:r>
            <a:endParaRPr lang="zh-CN" altLang="en-US" sz="2800" b="0">
              <a:effectLst/>
            </a:endParaRPr>
          </a:p>
          <a:p>
            <a:pPr rtl="0">
              <a:buNone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可以救自己，从十字架上下来吧！</a:t>
            </a:r>
            <a:endParaRPr lang="zh-CN" altLang="en-US" sz="2800" b="0">
              <a:effectLst/>
            </a:endParaRPr>
          </a:p>
          <a:p>
            <a:pPr rtl="0">
              <a:buNone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他救了别人，不能救自己。</a:t>
            </a:r>
            <a:endParaRPr lang="zh-CN" altLang="en-US" sz="2800" b="0">
              <a:effectLst/>
            </a:endParaRPr>
          </a:p>
          <a:p>
            <a:pPr rtl="0">
              <a:buNone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我的神！我的神！为什么离弃我？</a:t>
            </a:r>
            <a:endParaRPr lang="zh-CN" altLang="en-US" sz="2800" b="0">
              <a:effectLst/>
            </a:endParaRPr>
          </a:p>
          <a:p>
            <a:pPr rtl="0">
              <a:buNone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耶稣的骨头没有被打碎，但他十字架上，肉身和心灵所承受的，远比打碎骨头还痛</a:t>
            </a:r>
            <a:endParaRPr lang="zh-CN" altLang="en-US" sz="2800" b="0">
              <a:effectLst/>
            </a:endParaRPr>
          </a:p>
          <a:p>
            <a:pPr rtl="0">
              <a:buNone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所以，再一次，我们回到“深渊与深渊响应”</a:t>
            </a:r>
            <a:endParaRPr lang="zh-CN" altLang="en-US" sz="2800" b="0">
              <a:effectLst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345F8F-B8AF-25BC-3C9E-4CD57BF9DE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E5747F-E678-4574-8ED2-C9BA88CC85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87740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74CE74-04DF-589D-B421-A557AAC19A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D4DB2B9-73FB-128A-DCBF-FFE895B41B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1B5677B-B7E7-A99A-CFE8-65693BDBF7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buNone/>
            </a:pPr>
            <a:endParaRPr lang="zh-CN" altLang="en-US" sz="1800" b="1" i="0" u="none" strike="noStrike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692E84-8C50-9387-80C9-424B5F625C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E5747F-E678-4574-8ED2-C9BA88CC85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298016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984428-A36A-CC68-29C5-E9B8B569D0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B436701-34EB-36C4-9D63-BBFF04BBC6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61509CB-7F5F-B06A-7003-EA62EBB31E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buNone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在之前的教会，难过的事发生了之后，一次主日，我领会，带着大家唱了这首诗歌：</a:t>
            </a:r>
            <a:endParaRPr lang="zh-CN" altLang="en-US" sz="2800" b="0">
              <a:effectLst/>
            </a:endParaRPr>
          </a:p>
          <a:p>
            <a:pPr rtl="0">
              <a:buNone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让我爱而不受感戴</a:t>
            </a:r>
            <a:endParaRPr lang="zh-CN" altLang="en-US" sz="2800" b="0">
              <a:effectLst/>
            </a:endParaRPr>
          </a:p>
          <a:p>
            <a:pPr rtl="0">
              <a:buNone/>
            </a:pPr>
            <a:r>
              <a:rPr lang="zh-CN" altLang="en-US" sz="1800" b="0" i="1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愿意以血泪作为冠冕的代价，愿意受亏损来度旅客的生涯</a:t>
            </a:r>
            <a:endParaRPr lang="zh-CN" altLang="en-US" sz="4000" b="0">
              <a:effectLst/>
            </a:endParaRPr>
          </a:p>
          <a:p>
            <a:pPr rtl="0">
              <a:buNone/>
            </a:pPr>
            <a:r>
              <a:rPr lang="zh-CN" altLang="en-US" sz="1800" b="0" i="1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因为当祢活在这里时，祢也是如此过日子</a:t>
            </a:r>
            <a:endParaRPr lang="zh-CN" altLang="en-US" sz="4000" b="0">
              <a:effectLst/>
            </a:endParaRPr>
          </a:p>
          <a:p>
            <a:pPr rtl="0">
              <a:buNone/>
            </a:pPr>
            <a:r>
              <a:rPr lang="zh-CN" altLang="en-US" sz="1800" b="0" i="1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欣然忍受一切的损失，好使近你的人得安适</a:t>
            </a:r>
            <a:endParaRPr lang="zh-CN" altLang="en-US" sz="4000" b="0">
              <a:effectLst/>
            </a:endParaRPr>
          </a:p>
          <a:p>
            <a:pPr rtl="0">
              <a:buNone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如果没有基督，这一切的苦难都没有解释。诗人告诉我，我之所以能够以血泪作为。。。</a:t>
            </a:r>
            <a:endParaRPr lang="zh-CN" altLang="en-US" sz="4000" b="0">
              <a:effectLst/>
            </a:endParaRPr>
          </a:p>
          <a:p>
            <a:pPr rtl="0">
              <a:buNone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是因为当祢活在。。。</a:t>
            </a:r>
            <a:endParaRPr lang="zh-CN" altLang="en-US" sz="4000" b="0">
              <a:effectLst/>
            </a:endParaRPr>
          </a:p>
          <a:p>
            <a:pPr>
              <a:buNone/>
            </a:pPr>
            <a:br>
              <a:rPr lang="zh-CN" altLang="en-US" sz="4000"/>
            </a:br>
            <a:br>
              <a:rPr lang="zh-CN" altLang="en-US" sz="2800"/>
            </a:br>
            <a:endParaRPr lang="zh-CN" altLang="en-US" sz="1800" b="1" i="0" u="none" strike="noStrike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A1A54-9CF1-7916-9600-702FBA6A4D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E5747F-E678-4574-8ED2-C9BA88CC85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36507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BD66F9-0FA9-6D16-9C49-4AB4C86B54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7D5591-1BEB-15F4-926B-25E9B6AE66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99F6B3-7E11-BA4F-3CE8-864D80B1D0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buNone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当我们真的藉着神摆在我们生命当中的苦难经历，走过诗篇</a:t>
            </a:r>
            <a:r>
              <a:rPr lang="en-US" altLang="zh-CN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42</a:t>
            </a: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篇，</a:t>
            </a:r>
            <a:endParaRPr lang="zh-CN" altLang="en-US" sz="2800" b="0">
              <a:effectLst/>
            </a:endParaRPr>
          </a:p>
          <a:p>
            <a:pPr rtl="0">
              <a:buNone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经历深渊与深渊的响应，经历井水涌上来，而且是涌到永生；我们会发现一件奇妙的也发生在我们的生命中：</a:t>
            </a:r>
            <a:endParaRPr lang="zh-CN" altLang="en-US" sz="2800" b="0">
              <a:effectLst/>
            </a:endParaRPr>
          </a:p>
          <a:p>
            <a:pPr rtl="0">
              <a:buNone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神的笑脸，成了我脸上的光荣</a:t>
            </a:r>
            <a:endParaRPr lang="zh-CN" altLang="en-US" sz="2800" b="0">
              <a:effectLst/>
            </a:endParaRPr>
          </a:p>
          <a:p>
            <a:pPr rtl="0">
              <a:buNone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我们众人既然敞着脸得以看见主的荣光，好像从镜子里返照，就变成主的形状，荣上加荣，如同从主的灵变成的。</a:t>
            </a:r>
            <a:r>
              <a:rPr lang="en-US" altLang="zh-CN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</a:t>
            </a: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林后</a:t>
            </a:r>
            <a:r>
              <a:rPr lang="en-US" altLang="zh-CN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3:18)</a:t>
            </a:r>
            <a:endParaRPr lang="zh-CN" altLang="en-US" sz="2800" b="0">
              <a:effectLst/>
            </a:endParaRPr>
          </a:p>
          <a:p>
            <a:pPr>
              <a:buNone/>
            </a:pPr>
            <a:endParaRPr lang="zh-CN" altLang="en-US" sz="1800" b="1" i="0" u="none" strike="noStrike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33F477-6477-CAA9-C412-C9AD1CDC26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E5747F-E678-4574-8ED2-C9BA88CC85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909081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3CC053-6D48-804C-58E6-C1E935BD45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2449ECA-E50B-5375-DA85-DB8637D600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19BEBE8-0AF6-CAF4-72A2-B1B4452FD8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buNone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神的脸，也就成为了我的脸</a:t>
            </a:r>
            <a:endParaRPr lang="zh-CN" altLang="en-US" sz="2800" b="0">
              <a:effectLst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27A9BB-7335-1B50-9B15-5564504725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E5747F-E678-4574-8ED2-C9BA88CC85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720336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A0903E-2269-C5A0-B3D3-3F9083D329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709E44-BB5E-400E-8F41-72156E3DA3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FF58757-5500-C94E-953A-8FF2977867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>
              <a:buFont typeface="Arial" panose="020B0604020202020204" pitchFamily="34" charset="0"/>
              <a:buChar char="•"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藉着深渊与深渊的响应，神将祂的脸给我们</a:t>
            </a:r>
          </a:p>
          <a:p>
            <a:pPr marL="457200" rtl="0">
              <a:buNone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我不但是被藏在神的脸下面</a:t>
            </a:r>
            <a:endParaRPr lang="zh-CN" altLang="en-US" sz="2800" b="0">
              <a:effectLst/>
            </a:endParaRPr>
          </a:p>
          <a:p>
            <a:pPr marL="457200" rtl="0">
              <a:buNone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被祂荣上加荣改变，我的脸返照的是祂的荣光</a:t>
            </a:r>
            <a:endParaRPr lang="zh-CN" altLang="en-US" sz="2800" b="0">
              <a:effectLst/>
            </a:endParaRPr>
          </a:p>
          <a:p>
            <a:pPr marL="457200" rtl="0">
              <a:buNone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所以，当仇敌控告、辱骂，讥诮临到我们的时候；</a:t>
            </a:r>
            <a:endParaRPr lang="zh-CN" altLang="en-US" sz="2800" b="0">
              <a:effectLst/>
            </a:endParaRPr>
          </a:p>
          <a:p>
            <a:pPr marL="457200" rtl="0">
              <a:buNone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我总可以向祂夸胜，因为：</a:t>
            </a:r>
            <a:endParaRPr lang="zh-CN" altLang="en-US" sz="2800" b="0">
              <a:effectLst/>
            </a:endParaRPr>
          </a:p>
          <a:p>
            <a:pPr rtl="0" fontAlgn="base">
              <a:buFont typeface="Arial" panose="020B0604020202020204" pitchFamily="34" charset="0"/>
              <a:buChar char="•"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不再是我，乃是基督</a:t>
            </a:r>
          </a:p>
          <a:p>
            <a:pPr marL="457200" rtl="0">
              <a:buNone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住在里面的基督，祂已经经过苦难，得胜仇敌；祂也要带领我一路往前，去往锡安，神的城，我们永远的居所；虽然经过流泪谷，它必变为泉源之地，必有秋雨的恩福随着每一个神的儿女，我们也都要说</a:t>
            </a:r>
            <a:r>
              <a:rPr lang="en-US" altLang="zh-CN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——</a:t>
            </a: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我们的泉源都在祂的里面</a:t>
            </a:r>
            <a:endParaRPr lang="zh-CN" altLang="en-US" sz="2800" b="0">
              <a:effectLst/>
            </a:endParaRPr>
          </a:p>
          <a:p>
            <a:pPr>
              <a:buNone/>
            </a:pPr>
            <a:br>
              <a:rPr lang="zh-CN" altLang="en-US" sz="2800"/>
            </a:br>
            <a:endParaRPr lang="zh-CN" altLang="en-US" sz="1800" b="0" i="0" u="none" strike="noStrike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7C2726-003A-3DF2-DEC9-A86BC43619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E5747F-E678-4574-8ED2-C9BA88CC85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2692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B0F23A-C70D-4D74-7013-3E3A71468B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057746-23B8-BD6B-4F01-0940364B0A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3689ED6-643B-0D56-6AFA-D22CDB4035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zh-CN" altLang="en-US" sz="1800" b="1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妇人是如何解决干渴的：雅各井水，五个丈夫甚至更多，撒玛利亚山、耶路撒冷山的敬拜</a:t>
            </a:r>
            <a:endParaRPr lang="en-US" altLang="zh-CN" sz="1800" b="1" i="0" u="none" strike="noStrike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/>
            <a:r>
              <a:rPr lang="zh-CN" altLang="en-US" sz="1800" b="1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神是如何解决干渴的：耶稣赐生命的水要成为一井的泉源，直涌到永生。恢复灵与真理的敬拜。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0E897C-AFAF-AB6F-C2FF-FFE167F621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E5747F-E678-4574-8ED2-C9BA88CC85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091357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7C81ED-BE95-8EAF-F0CC-1724191C7B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221E254-59C2-F3D4-3277-85E428541A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FD0BAB2-5F08-7C08-F1F9-9B88A43BEA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altLang="zh-CN" sz="1800" b="1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NKJV 42:5</a:t>
            </a:r>
          </a:p>
          <a:p>
            <a:pPr rtl="0"/>
            <a:r>
              <a:rPr lang="en-US" sz="4000" b="0" i="0">
                <a:solidFill>
                  <a:srgbClr val="000000"/>
                </a:solidFill>
                <a:effectLst/>
                <a:latin typeface="system-ui"/>
              </a:rPr>
              <a:t>Why are you cast down, O my soul? And </a:t>
            </a:r>
            <a:r>
              <a:rPr lang="en-US" sz="4000" b="0" i="1">
                <a:solidFill>
                  <a:srgbClr val="000000"/>
                </a:solidFill>
                <a:effectLst/>
                <a:latin typeface="system-ui"/>
              </a:rPr>
              <a:t>why</a:t>
            </a:r>
            <a:r>
              <a:rPr lang="en-US" sz="4000" b="0" i="0">
                <a:solidFill>
                  <a:srgbClr val="000000"/>
                </a:solidFill>
                <a:effectLst/>
                <a:latin typeface="system-ui"/>
              </a:rPr>
              <a:t> are you disquieted within me? Hope in God, for I shall yet praise Him </a:t>
            </a:r>
            <a:r>
              <a:rPr lang="en-US" sz="4000" b="0" i="1">
                <a:solidFill>
                  <a:srgbClr val="000000"/>
                </a:solidFill>
                <a:effectLst/>
                <a:latin typeface="system-ui"/>
              </a:rPr>
              <a:t>For</a:t>
            </a:r>
            <a:r>
              <a:rPr lang="en-US" sz="4000" b="0" i="0">
                <a:solidFill>
                  <a:srgbClr val="000000"/>
                </a:solidFill>
                <a:effectLst/>
                <a:latin typeface="system-ui"/>
              </a:rPr>
              <a:t> the help of His countenance.</a:t>
            </a:r>
            <a:endParaRPr lang="en-US" sz="1800" b="1" i="0" u="none" strike="noStrike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/>
            <a:r>
              <a:rPr lang="en-US" altLang="zh-CN" sz="1200" b="1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NKJV 42:11</a:t>
            </a:r>
          </a:p>
          <a:p>
            <a:pPr rtl="0"/>
            <a:r>
              <a:rPr lang="en-US" sz="1800" b="0" i="0">
                <a:solidFill>
                  <a:srgbClr val="000000"/>
                </a:solidFill>
                <a:effectLst/>
                <a:latin typeface="system-ui"/>
              </a:rPr>
              <a:t>Why are you cast down, O my soul? And why are you disquieted within me? Hope in God; For I shall yet praise Him, The help of my countenance and my God.</a:t>
            </a:r>
            <a:endParaRPr lang="en-US" sz="1200" b="1" i="0" u="none" strike="noStrike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/>
            <a:endParaRPr lang="zh-CN" altLang="en-US" sz="1800" b="1" i="0" u="none" strike="noStrike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F65848-F1B7-688F-C8CF-0A123E2D54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E5747F-E678-4574-8ED2-C9BA88CC85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182268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946D6C-CB75-31CA-BFE3-CD07A8BE02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DDE77A-EB81-2CCD-AEEE-84DB4A0169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9116BDD-9D30-28D2-5F46-073294E59B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zh-CN" altLang="en-US" sz="1800" b="1" i="0" u="none" strike="noStrike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0F6DB4-0B83-2C80-BC3B-7A40D8D51F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E5747F-E678-4574-8ED2-C9BA88CC85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275004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BBB3DA-ADBC-AB76-8461-943DF972A7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D76D094-67EC-2511-2063-40921096D8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94F7BA8-FA9C-BE18-6A5A-6DC90E71C7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zh-CN" altLang="en-US" sz="1800" b="1" i="0" u="none" strike="noStrike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99008B-D2A4-AED0-18A6-7C7A8F9735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E5747F-E678-4574-8ED2-C9BA88CC85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34810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40857A-6248-6D0F-C829-B2F7984ACA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5282D9E-F3BA-0420-0493-788EB46BE6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822EB61-CFEB-D766-E131-6958DFC25E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buNone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引言</a:t>
            </a:r>
            <a:r>
              <a:rPr lang="zh-CN" altLang="en-US" sz="1800" b="1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可拉后裔的诗</a:t>
            </a:r>
            <a:r>
              <a:rPr lang="zh-CN" altLang="en-US" sz="2800" b="0" i="0" u="none" strike="noStrike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可拉后裔写的</a:t>
            </a:r>
            <a:r>
              <a:rPr lang="en-US" altLang="zh-CN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or</a:t>
            </a: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写给他们唱的；</a:t>
            </a:r>
            <a:endParaRPr lang="zh-CN" altLang="en-US" sz="2800" b="0">
              <a:effectLst/>
            </a:endParaRPr>
          </a:p>
          <a:p>
            <a:pPr rtl="0">
              <a:buNone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这诗篇和可拉后裔的背景</a:t>
            </a:r>
            <a:r>
              <a:rPr lang="en-US" altLang="zh-CN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/</a:t>
            </a: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经历都有很深的关系</a:t>
            </a:r>
            <a:endParaRPr lang="zh-CN" altLang="en-US" sz="2800" b="0">
              <a:effectLst/>
            </a:endParaRPr>
          </a:p>
          <a:p>
            <a:pPr rtl="0">
              <a:buNone/>
            </a:pPr>
            <a:r>
              <a:rPr lang="zh-CN" altLang="en-US" sz="1800" b="1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谁是可拉的后裔</a:t>
            </a:r>
            <a:endParaRPr lang="zh-CN" altLang="en-US" sz="2800" b="0">
              <a:effectLst/>
            </a:endParaRPr>
          </a:p>
          <a:p>
            <a:pPr rtl="0" fontAlgn="base">
              <a:buFont typeface="Arial" panose="020B0604020202020204" pitchFamily="34" charset="0"/>
              <a:buChar char="•"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可拉：光秃、隐藏</a:t>
            </a:r>
          </a:p>
          <a:p>
            <a:pPr marL="457200" rtl="0">
              <a:buNone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可拉一党的人生命的写照</a:t>
            </a:r>
            <a:endParaRPr lang="zh-CN" altLang="en-US" sz="2800" b="0">
              <a:effectLst/>
            </a:endParaRPr>
          </a:p>
          <a:p>
            <a:pPr rtl="0" fontAlgn="base">
              <a:buFont typeface="Arial" panose="020B0604020202020204" pitchFamily="34" charset="0"/>
              <a:buChar char="•"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可拉一党的遭遇</a:t>
            </a:r>
            <a:r>
              <a:rPr lang="en-US" altLang="zh-CN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</a:t>
            </a: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民</a:t>
            </a:r>
            <a:r>
              <a:rPr lang="en-US" altLang="zh-CN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16) </a:t>
            </a:r>
          </a:p>
          <a:p>
            <a:pPr marL="457200" rtl="0">
              <a:buNone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以色列人在旷野的一场悲剧</a:t>
            </a:r>
            <a:endParaRPr lang="zh-CN" altLang="en-US" sz="2800" b="0">
              <a:effectLst/>
            </a:endParaRPr>
          </a:p>
          <a:p>
            <a:pPr marL="457200" rtl="0">
              <a:buNone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血缘关系上，可拉和摩西亚伦很近</a:t>
            </a:r>
            <a:endParaRPr lang="zh-CN" altLang="en-US" sz="2800" b="0">
              <a:effectLst/>
            </a:endParaRPr>
          </a:p>
          <a:p>
            <a:pPr marL="457200" rtl="0">
              <a:buNone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不服神所赐给摩西亚伦的权柄，起来反叛他们，事实上就是在反叛神</a:t>
            </a:r>
            <a:endParaRPr lang="zh-CN" altLang="en-US" sz="2800" b="0">
              <a:effectLst/>
            </a:endParaRPr>
          </a:p>
          <a:p>
            <a:pPr marL="457200" rtl="0">
              <a:buNone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地裂开，一切属可拉的人丁财物坠落阴间灭亡</a:t>
            </a:r>
            <a:endParaRPr lang="zh-CN" altLang="en-US" sz="2800" b="0">
              <a:effectLst/>
            </a:endParaRPr>
          </a:p>
          <a:p>
            <a:pPr marL="457200" rtl="0">
              <a:buNone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按理，属可拉的人丁都灭亡，不会有可拉的后裔</a:t>
            </a:r>
            <a:endParaRPr lang="zh-CN" altLang="en-US" sz="2800" b="0">
              <a:effectLst/>
            </a:endParaRPr>
          </a:p>
          <a:p>
            <a:pPr rtl="0" fontAlgn="base">
              <a:buFont typeface="Arial" panose="020B0604020202020204" pitchFamily="34" charset="0"/>
              <a:buChar char="•"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恩典的余种</a:t>
            </a:r>
            <a:r>
              <a:rPr lang="en-US" altLang="zh-CN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——</a:t>
            </a: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一班唱诗的人 </a:t>
            </a:r>
            <a:r>
              <a:rPr lang="en-US" altLang="zh-CN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</a:t>
            </a: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民</a:t>
            </a:r>
            <a:r>
              <a:rPr lang="en-US" altLang="zh-CN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26:9-11, </a:t>
            </a: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代上</a:t>
            </a:r>
            <a:r>
              <a:rPr lang="en-US" altLang="zh-CN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6:31-38)</a:t>
            </a:r>
          </a:p>
          <a:p>
            <a:pPr marL="457200" rtl="0">
              <a:buNone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然而可拉的众子没有死亡（民</a:t>
            </a:r>
            <a:r>
              <a:rPr lang="en-US" altLang="zh-CN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26:11)——</a:t>
            </a: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恩典的余种</a:t>
            </a:r>
            <a:endParaRPr lang="zh-CN" altLang="en-US" sz="2800" b="0">
              <a:effectLst/>
            </a:endParaRPr>
          </a:p>
          <a:p>
            <a:pPr marL="457200" rtl="0">
              <a:buNone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代上</a:t>
            </a:r>
            <a:r>
              <a:rPr lang="en-US" altLang="zh-CN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6</a:t>
            </a: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对利未后裔家谱的记载，可拉的后裔在圣殿唱诗供职。</a:t>
            </a:r>
            <a:endParaRPr lang="zh-CN" altLang="en-US" sz="2800" b="0">
              <a:effectLst/>
            </a:endParaRPr>
          </a:p>
          <a:p>
            <a:pPr rtl="0">
              <a:buNone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尝试带入可拉后裔的视角（本是必死的人，却得以存留），来看这篇诗篇：</a:t>
            </a:r>
            <a:endParaRPr lang="zh-CN" altLang="en-US" sz="2800" b="0">
              <a:effectLst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EF3948-7ED1-7016-5687-9C618CDCED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E5747F-E678-4574-8ED2-C9BA88CC85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15604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77B639-E791-BB12-EBD3-A1E2DFC854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929AFB-2375-0AAD-E657-6FD9DD38DC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EE84BCA-79CE-4AC9-8ED8-D457FBDA4C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buNone/>
            </a:pPr>
            <a:r>
              <a:rPr lang="zh-CN" altLang="en-US" sz="1800" b="1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我的心</a:t>
            </a:r>
            <a:r>
              <a:rPr lang="en-US" altLang="zh-CN" sz="1800" b="1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</a:t>
            </a:r>
            <a:r>
              <a:rPr lang="zh-CN" altLang="en-US" sz="1800" b="1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魂</a:t>
            </a:r>
            <a:r>
              <a:rPr lang="en-US" altLang="zh-CN" sz="1800" b="1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)</a:t>
            </a:r>
            <a:r>
              <a:rPr lang="zh-CN" altLang="en-US" sz="1800" b="1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切慕你</a:t>
            </a:r>
            <a:endParaRPr lang="zh-CN" altLang="en-US" sz="2800" b="0">
              <a:effectLst/>
            </a:endParaRPr>
          </a:p>
          <a:p>
            <a:pPr rtl="0">
              <a:buNone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心思、情感、意志</a:t>
            </a:r>
            <a:endParaRPr lang="en-US" altLang="zh-CN" sz="1800" b="0" i="0" u="none" strike="noStrike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>
              <a:buNone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按神形象所造的人的本能反应。</a:t>
            </a:r>
            <a:endParaRPr lang="zh-CN" altLang="en-US" sz="2800" b="0">
              <a:effectLst/>
            </a:endParaRPr>
          </a:p>
          <a:p>
            <a:pPr rtl="0" fontAlgn="base">
              <a:buFont typeface="Arial" panose="020B0604020202020204" pitchFamily="34" charset="0"/>
              <a:buChar char="•"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有灵的活魂</a:t>
            </a:r>
          </a:p>
          <a:p>
            <a:pPr rtl="0">
              <a:buNone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耶和华神用地上的尘土造人，将生气吹在他鼻孔里，他就成了有灵的活人，名叫亚当。</a:t>
            </a:r>
            <a:r>
              <a:rPr lang="en-US" altLang="zh-CN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</a:t>
            </a: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创</a:t>
            </a:r>
            <a:r>
              <a:rPr lang="en-US" altLang="zh-CN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2:7)</a:t>
            </a:r>
            <a:endParaRPr lang="zh-CN" altLang="en-US" sz="2800" b="0">
              <a:effectLst/>
            </a:endParaRPr>
          </a:p>
          <a:p>
            <a:pPr rtl="0">
              <a:buNone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先用尘土造了人的身体和魂（心思、情感、意志）（其实造动物也是用的土）</a:t>
            </a:r>
            <a:endParaRPr lang="zh-CN" altLang="en-US" sz="2800" b="0">
              <a:effectLst/>
            </a:endParaRPr>
          </a:p>
          <a:p>
            <a:pPr rtl="0">
              <a:buNone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吹气在人里面（气在希伯来原文也就是灵）；所以是神将灵吹在人里面</a:t>
            </a:r>
            <a:endParaRPr lang="en-US" altLang="zh-CN" sz="1800" b="0" i="0" u="none" strike="noStrike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灵是人与神相交的器官</a:t>
            </a:r>
            <a:endParaRPr lang="zh-CN" altLang="en-US" sz="2800" b="0">
              <a:effectLst/>
            </a:endParaRPr>
          </a:p>
          <a:p>
            <a:pPr rtl="0">
              <a:buNone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人就活了，成了</a:t>
            </a:r>
            <a:r>
              <a:rPr lang="zh-CN" altLang="en-US" sz="1800" b="1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有灵的活魂</a:t>
            </a:r>
            <a:endParaRPr lang="en-US" altLang="zh-CN" sz="1800" b="0" i="0" u="none" strike="noStrike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>
              <a:buNone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人</a:t>
            </a:r>
            <a:r>
              <a:rPr lang="en-US" altLang="zh-CN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/</a:t>
            </a: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心</a:t>
            </a:r>
            <a:r>
              <a:rPr lang="en-US" altLang="zh-CN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/</a:t>
            </a: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魂之所以“活过来”，是因为神将灵放在我们的里面</a:t>
            </a:r>
            <a:endParaRPr lang="zh-CN" altLang="en-US" sz="2800" b="0">
              <a:effectLst/>
            </a:endParaRPr>
          </a:p>
          <a:p>
            <a:pPr>
              <a:buNone/>
            </a:pPr>
            <a:br>
              <a:rPr lang="zh-CN" altLang="en-US" sz="2800"/>
            </a:br>
            <a:endParaRPr lang="zh-CN" altLang="en-US" sz="1800" b="0" i="0" u="none" strike="noStrike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977F68-E145-61FF-3DC1-AB5C4A633A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E5747F-E678-4574-8ED2-C9BA88CC85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271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C010C6-233E-4C98-2AD4-B6390E04F7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0B98D61-349D-DA5E-E659-1585EBD1D2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E7FD6C9-FF51-FD28-EBDC-9A12DCDB7E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buNone/>
            </a:pPr>
            <a:r>
              <a:rPr lang="zh-CN" altLang="en-US" sz="1800" b="1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鹿切慕溪水：生命活水的供应</a:t>
            </a:r>
            <a:endParaRPr lang="zh-CN" altLang="en-US" sz="2800" b="0">
              <a:effectLst/>
            </a:endParaRPr>
          </a:p>
          <a:p>
            <a:pPr rtl="0" fontAlgn="base">
              <a:buFont typeface="Arial" panose="020B0604020202020204" pitchFamily="34" charset="0"/>
              <a:buChar char="•"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溪水</a:t>
            </a:r>
            <a:r>
              <a:rPr lang="en-US" altLang="zh-CN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——</a:t>
            </a: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鹿的生命水源</a:t>
            </a:r>
          </a:p>
          <a:p>
            <a:pPr rtl="0">
              <a:buNone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诗人也是渴望神生命活水的供应，神造在他里面的灵，是只有神自己能够满足的；做一个比喻：</a:t>
            </a:r>
            <a:endParaRPr lang="zh-CN" altLang="en-US" sz="2800" b="0">
              <a:effectLst/>
            </a:endParaRPr>
          </a:p>
          <a:p>
            <a:pPr rtl="0" fontAlgn="base">
              <a:buFont typeface="Arial" panose="020B0604020202020204" pitchFamily="34" charset="0"/>
              <a:buChar char="•"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诗人</a:t>
            </a:r>
            <a:r>
              <a:rPr lang="en-US" altLang="zh-CN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——</a:t>
            </a: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里面一口深井只有神的生命活泉能满足</a:t>
            </a:r>
          </a:p>
          <a:p>
            <a:pPr rtl="0">
              <a:buNone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这一点，可以在其他可拉后裔的诗篇里，看出来：</a:t>
            </a:r>
            <a:endParaRPr lang="zh-CN" altLang="en-US" sz="2800" b="0">
              <a:effectLst/>
            </a:endParaRPr>
          </a:p>
          <a:p>
            <a:pPr rtl="0">
              <a:buNone/>
            </a:pPr>
            <a:r>
              <a:rPr lang="en-US" altLang="zh-CN" sz="1800" b="1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…</a:t>
            </a:r>
          </a:p>
          <a:p>
            <a:pPr rtl="0">
              <a:buNone/>
            </a:pPr>
            <a:r>
              <a:rPr lang="zh-CN" altLang="en-US" sz="1800" b="1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鹿切慕溪水：祢是我的藏身处</a:t>
            </a:r>
            <a:endParaRPr lang="zh-CN" altLang="en-US" sz="4000" b="0">
              <a:effectLst/>
            </a:endParaRPr>
          </a:p>
          <a:p>
            <a:pPr rtl="0" fontAlgn="base">
              <a:buFont typeface="Arial" panose="020B0604020202020204" pitchFamily="34" charset="0"/>
              <a:buChar char="•"/>
            </a:pPr>
            <a:r>
              <a:rPr lang="en-US" altLang="zh-CN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…</a:t>
            </a:r>
            <a:endParaRPr lang="zh-CN" altLang="en-US" sz="1800" b="0" i="0" u="none" strike="noStrike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>
              <a:buNone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对于诗人来说，他似乎也渴慕藏在神里面，就不受到外面遭遇的搅扰。</a:t>
            </a:r>
            <a:endParaRPr lang="zh-CN" altLang="en-US" sz="4000" b="0">
              <a:effectLst/>
            </a:endParaRPr>
          </a:p>
          <a:p>
            <a:pPr>
              <a:buNone/>
            </a:pPr>
            <a:br>
              <a:rPr lang="zh-CN" altLang="en-US" sz="4000"/>
            </a:b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为什么这么说，我们继续往下看：</a:t>
            </a:r>
            <a:br>
              <a:rPr lang="zh-CN" altLang="en-US" sz="2800"/>
            </a:br>
            <a:endParaRPr lang="zh-CN" altLang="en-US" sz="1800" b="0" i="0" u="none" strike="noStrike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09D490-D6D9-8478-930F-6674969DAE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E5747F-E678-4574-8ED2-C9BA88CC85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15295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48445C-5DDE-6DB3-5D4B-D32178879B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37AE45-2563-84A3-D825-12BF522B2A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A1A640B-E191-D83E-325E-1A1C2C7AD8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buNone/>
            </a:pPr>
            <a:r>
              <a:rPr lang="zh-CN" altLang="en-US" sz="1800" b="1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诗人的忧闷</a:t>
            </a:r>
            <a:endParaRPr lang="zh-CN" altLang="en-US" sz="2800" b="0">
              <a:effectLst/>
            </a:endParaRPr>
          </a:p>
          <a:p>
            <a:pPr rtl="0">
              <a:buNone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很多解经的人都相信说这篇诗篇是写在以色列人被掳、流亡的背景下；</a:t>
            </a:r>
            <a:endParaRPr lang="zh-CN" altLang="en-US" sz="2800" b="0">
              <a:effectLst/>
            </a:endParaRPr>
          </a:p>
          <a:p>
            <a:pPr rtl="0">
              <a:buNone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因着灭国，圣殿、圣城被毁，他们又身处异乡，所以才会有如此忧闷。</a:t>
            </a:r>
            <a:endParaRPr lang="zh-CN" altLang="en-US" sz="2800" b="0">
              <a:effectLst/>
            </a:endParaRPr>
          </a:p>
          <a:p>
            <a:pPr rtl="0">
              <a:buNone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具体有哪些呢？</a:t>
            </a:r>
            <a:endParaRPr lang="zh-CN" altLang="en-US" sz="2800" b="0">
              <a:effectLst/>
            </a:endParaRPr>
          </a:p>
          <a:p>
            <a:pPr>
              <a:buNone/>
            </a:pPr>
            <a:r>
              <a:rPr lang="zh-CN" altLang="en-US" sz="2800"/>
              <a:t>讲</a:t>
            </a:r>
            <a:r>
              <a:rPr lang="en-US" altLang="zh-CN" sz="2800"/>
              <a:t>slides</a:t>
            </a:r>
            <a:br>
              <a:rPr lang="zh-CN" altLang="en-US" sz="2800"/>
            </a:br>
            <a:endParaRPr lang="zh-CN" altLang="en-US" sz="1800" b="0" i="0" u="none" strike="noStrike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7A4122-18A4-875B-6A43-DDD1938B01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E5747F-E678-4574-8ED2-C9BA88CC85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10182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16FC22-7268-9F24-CB2D-E2AEC302FA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EB35CF0-FD5D-64C4-492B-527830D2A8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2BD718F-2238-728C-DE6F-60B26965F2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buNone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讲完后：</a:t>
            </a:r>
            <a:endParaRPr lang="en-US" altLang="zh-CN" sz="1800" b="0" i="0" u="none" strike="noStrike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>
              <a:buNone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根本原因是里面还是外面（深度）决定了诗人需要解决方案的深度</a:t>
            </a:r>
            <a:endParaRPr lang="zh-CN" altLang="en-US" sz="2800" b="0">
              <a:effectLst/>
            </a:endParaRPr>
          </a:p>
          <a:p>
            <a:pPr rtl="0">
              <a:buNone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如果这些外面的原因是根源，其实相对容易解决：</a:t>
            </a:r>
            <a:endParaRPr lang="zh-CN" altLang="en-US" sz="2800" b="0">
              <a:effectLst/>
            </a:endParaRPr>
          </a:p>
          <a:p>
            <a:pPr rtl="0">
              <a:buNone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人嘲笑中伤</a:t>
            </a:r>
            <a:r>
              <a:rPr lang="en-US" altLang="zh-CN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——</a:t>
            </a: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或许诗人可以一咬牙转身离开</a:t>
            </a:r>
            <a:endParaRPr lang="zh-CN" altLang="en-US" sz="2800" b="0">
              <a:effectLst/>
            </a:endParaRPr>
          </a:p>
          <a:p>
            <a:pPr rtl="0">
              <a:buNone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敬拜的同伴、场所、节期不再</a:t>
            </a:r>
            <a:r>
              <a:rPr lang="en-US" altLang="zh-CN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——</a:t>
            </a: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找到同伴，恢复敬拜的场所和节期就好了</a:t>
            </a:r>
            <a:endParaRPr lang="zh-CN" altLang="en-US" sz="2800" b="0">
              <a:effectLst/>
            </a:endParaRPr>
          </a:p>
          <a:p>
            <a:pPr rtl="0">
              <a:buNone/>
            </a:pP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但如果里面的才是根本原因，那诗人只有华山一条路</a:t>
            </a:r>
            <a:r>
              <a:rPr lang="en-US" altLang="zh-CN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——</a:t>
            </a:r>
            <a:r>
              <a:rPr lang="zh-CN" alt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寻找永生神</a:t>
            </a:r>
            <a:endParaRPr lang="zh-CN" altLang="en-US" sz="2800" b="0">
              <a:effectLst/>
            </a:endParaRPr>
          </a:p>
          <a:p>
            <a:pPr>
              <a:buNone/>
            </a:pPr>
            <a:br>
              <a:rPr lang="zh-CN" altLang="en-US" sz="2800"/>
            </a:br>
            <a:endParaRPr lang="zh-CN" altLang="en-US" sz="1800" b="0" i="0" u="none" strike="noStrike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75DFF1-C27C-8E76-B893-E6B161B7B8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E5747F-E678-4574-8ED2-C9BA88CC85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37704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FE162AE6-C2BA-4446-A2D9-41A8F1A615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7A267802-5F0D-4EE1-AF9D-EF2E4F23C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75" y="0"/>
            <a:ext cx="43861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B728D93-929A-4CAF-A102-3C217E9170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361" y="428903"/>
            <a:ext cx="3071005" cy="3051391"/>
          </a:xfrm>
        </p:spPr>
        <p:txBody>
          <a:bodyPr anchor="b">
            <a:normAutofit/>
          </a:bodyPr>
          <a:lstStyle>
            <a:lvl1pPr algn="ctr">
              <a:lnSpc>
                <a:spcPct val="90000"/>
              </a:lnSpc>
              <a:defRPr>
                <a:solidFill>
                  <a:schemeClr val="tx2"/>
                </a:solidFill>
              </a:defRPr>
            </a:lvl1pPr>
          </a:lstStyle>
          <a:p>
            <a:pPr>
              <a:tabLst>
                <a:tab pos="3370263" algn="l"/>
              </a:tabLst>
            </a:pPr>
            <a:r>
              <a:rPr lang="en-US" sz="4000">
                <a:solidFill>
                  <a:schemeClr val="tx2">
                    <a:alpha val="75000"/>
                  </a:schemeClr>
                </a:solidFill>
              </a:rPr>
              <a:t>Click to edit Master title style</a:t>
            </a:r>
            <a:endParaRPr lang="en-US" sz="4000" dirty="0">
              <a:solidFill>
                <a:schemeClr val="tx2">
                  <a:alpha val="75000"/>
                </a:schemeClr>
              </a:solidFill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B81702E9-0038-4210-9FAB-E76C1EF85C4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44876" y="5116529"/>
            <a:ext cx="2948684" cy="955497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1600" cap="all" spc="600" baseline="0">
                <a:solidFill>
                  <a:schemeClr val="tx2"/>
                </a:solidFill>
              </a:defRPr>
            </a:lvl1pPr>
          </a:lstStyle>
          <a:p>
            <a:r>
              <a:rPr lang="en-US" dirty="0">
                <a:solidFill>
                  <a:schemeClr val="tx2"/>
                </a:solidFill>
              </a:rPr>
              <a:t>subtitle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3E1655C-FA7C-42D9-8EE1-E7CF6988A0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3547565" flipH="1">
            <a:off x="1747479" y="3853642"/>
            <a:ext cx="1044472" cy="908544"/>
          </a:xfrm>
          <a:custGeom>
            <a:avLst/>
            <a:gdLst>
              <a:gd name="connsiteX0" fmla="*/ 2669063 w 3859699"/>
              <a:gd name="connsiteY0" fmla="*/ 2093712 h 3357396"/>
              <a:gd name="connsiteX1" fmla="*/ 2719923 w 3859699"/>
              <a:gd name="connsiteY1" fmla="*/ 2108537 h 3357396"/>
              <a:gd name="connsiteX2" fmla="*/ 2680800 w 3859699"/>
              <a:gd name="connsiteY2" fmla="*/ 2134071 h 3357396"/>
              <a:gd name="connsiteX3" fmla="*/ 2681005 w 3859699"/>
              <a:gd name="connsiteY3" fmla="*/ 2134071 h 3357396"/>
              <a:gd name="connsiteX4" fmla="*/ 2677815 w 3859699"/>
              <a:gd name="connsiteY4" fmla="*/ 2137571 h 3357396"/>
              <a:gd name="connsiteX5" fmla="*/ 2466445 w 3859699"/>
              <a:gd name="connsiteY5" fmla="*/ 2477326 h 3357396"/>
              <a:gd name="connsiteX6" fmla="*/ 2440500 w 3859699"/>
              <a:gd name="connsiteY6" fmla="*/ 2506155 h 3357396"/>
              <a:gd name="connsiteX7" fmla="*/ 2392831 w 3859699"/>
              <a:gd name="connsiteY7" fmla="*/ 2555470 h 3357396"/>
              <a:gd name="connsiteX8" fmla="*/ 2363284 w 3859699"/>
              <a:gd name="connsiteY8" fmla="*/ 2586356 h 3357396"/>
              <a:gd name="connsiteX9" fmla="*/ 2459753 w 3859699"/>
              <a:gd name="connsiteY9" fmla="*/ 2414318 h 3357396"/>
              <a:gd name="connsiteX10" fmla="*/ 2536867 w 3859699"/>
              <a:gd name="connsiteY10" fmla="*/ 2267296 h 3357396"/>
              <a:gd name="connsiteX11" fmla="*/ 2669063 w 3859699"/>
              <a:gd name="connsiteY11" fmla="*/ 2093712 h 3357396"/>
              <a:gd name="connsiteX12" fmla="*/ 2772328 w 3859699"/>
              <a:gd name="connsiteY12" fmla="*/ 1912818 h 3357396"/>
              <a:gd name="connsiteX13" fmla="*/ 2772530 w 3859699"/>
              <a:gd name="connsiteY13" fmla="*/ 1912892 h 3357396"/>
              <a:gd name="connsiteX14" fmla="*/ 2772534 w 3859699"/>
              <a:gd name="connsiteY14" fmla="*/ 1912818 h 3357396"/>
              <a:gd name="connsiteX15" fmla="*/ 2245215 w 3859699"/>
              <a:gd name="connsiteY15" fmla="*/ 1880963 h 3357396"/>
              <a:gd name="connsiteX16" fmla="*/ 2276388 w 3859699"/>
              <a:gd name="connsiteY16" fmla="*/ 1873797 h 3357396"/>
              <a:gd name="connsiteX17" fmla="*/ 2393347 w 3859699"/>
              <a:gd name="connsiteY17" fmla="*/ 1926202 h 3357396"/>
              <a:gd name="connsiteX18" fmla="*/ 2483227 w 3859699"/>
              <a:gd name="connsiteY18" fmla="*/ 1957809 h 3357396"/>
              <a:gd name="connsiteX19" fmla="*/ 2601318 w 3859699"/>
              <a:gd name="connsiteY19" fmla="*/ 2019583 h 3357396"/>
              <a:gd name="connsiteX20" fmla="*/ 2524410 w 3859699"/>
              <a:gd name="connsiteY20" fmla="*/ 2034203 h 3357396"/>
              <a:gd name="connsiteX21" fmla="*/ 2524410 w 3859699"/>
              <a:gd name="connsiteY21" fmla="*/ 2034099 h 3357396"/>
              <a:gd name="connsiteX22" fmla="*/ 2520086 w 3859699"/>
              <a:gd name="connsiteY22" fmla="*/ 2035644 h 3357396"/>
              <a:gd name="connsiteX23" fmla="*/ 2152738 w 3859699"/>
              <a:gd name="connsiteY23" fmla="*/ 2108846 h 3357396"/>
              <a:gd name="connsiteX24" fmla="*/ 2155724 w 3859699"/>
              <a:gd name="connsiteY24" fmla="*/ 2089696 h 3357396"/>
              <a:gd name="connsiteX25" fmla="*/ 2156548 w 3859699"/>
              <a:gd name="connsiteY25" fmla="*/ 2085270 h 3357396"/>
              <a:gd name="connsiteX26" fmla="*/ 2210496 w 3859699"/>
              <a:gd name="connsiteY26" fmla="*/ 1907979 h 3357396"/>
              <a:gd name="connsiteX27" fmla="*/ 2245215 w 3859699"/>
              <a:gd name="connsiteY27" fmla="*/ 1880963 h 3357396"/>
              <a:gd name="connsiteX28" fmla="*/ 2934484 w 3859699"/>
              <a:gd name="connsiteY28" fmla="*/ 1597669 h 3357396"/>
              <a:gd name="connsiteX29" fmla="*/ 2934690 w 3859699"/>
              <a:gd name="connsiteY29" fmla="*/ 1597669 h 3357396"/>
              <a:gd name="connsiteX30" fmla="*/ 2894640 w 3859699"/>
              <a:gd name="connsiteY30" fmla="*/ 1741808 h 3357396"/>
              <a:gd name="connsiteX31" fmla="*/ 2847487 w 3859699"/>
              <a:gd name="connsiteY31" fmla="*/ 1880284 h 3357396"/>
              <a:gd name="connsiteX32" fmla="*/ 2934484 w 3859699"/>
              <a:gd name="connsiteY32" fmla="*/ 1597669 h 3357396"/>
              <a:gd name="connsiteX33" fmla="*/ 1963298 w 3859699"/>
              <a:gd name="connsiteY33" fmla="*/ 1789167 h 3357396"/>
              <a:gd name="connsiteX34" fmla="*/ 2158914 w 3859699"/>
              <a:gd name="connsiteY34" fmla="*/ 1835395 h 3357396"/>
              <a:gd name="connsiteX35" fmla="*/ 2170961 w 3859699"/>
              <a:gd name="connsiteY35" fmla="*/ 1901596 h 3357396"/>
              <a:gd name="connsiteX36" fmla="*/ 2147487 w 3859699"/>
              <a:gd name="connsiteY36" fmla="*/ 2055515 h 3357396"/>
              <a:gd name="connsiteX37" fmla="*/ 2136059 w 3859699"/>
              <a:gd name="connsiteY37" fmla="*/ 2082592 h 3357396"/>
              <a:gd name="connsiteX38" fmla="*/ 2136059 w 3859699"/>
              <a:gd name="connsiteY38" fmla="*/ 2082489 h 3357396"/>
              <a:gd name="connsiteX39" fmla="*/ 2101466 w 3859699"/>
              <a:gd name="connsiteY39" fmla="*/ 2103081 h 3357396"/>
              <a:gd name="connsiteX40" fmla="*/ 1963298 w 3859699"/>
              <a:gd name="connsiteY40" fmla="*/ 1789167 h 3357396"/>
              <a:gd name="connsiteX41" fmla="*/ 2803936 w 3859699"/>
              <a:gd name="connsiteY41" fmla="*/ 1468253 h 3357396"/>
              <a:gd name="connsiteX42" fmla="*/ 2803833 w 3859699"/>
              <a:gd name="connsiteY42" fmla="*/ 1471753 h 3357396"/>
              <a:gd name="connsiteX43" fmla="*/ 2805377 w 3859699"/>
              <a:gd name="connsiteY43" fmla="*/ 1469694 h 3357396"/>
              <a:gd name="connsiteX44" fmla="*/ 2801053 w 3859699"/>
              <a:gd name="connsiteY44" fmla="*/ 1431703 h 3357396"/>
              <a:gd name="connsiteX45" fmla="*/ 2818041 w 3859699"/>
              <a:gd name="connsiteY45" fmla="*/ 1465370 h 3357396"/>
              <a:gd name="connsiteX46" fmla="*/ 2801053 w 3859699"/>
              <a:gd name="connsiteY46" fmla="*/ 1431703 h 3357396"/>
              <a:gd name="connsiteX47" fmla="*/ 3002126 w 3859699"/>
              <a:gd name="connsiteY47" fmla="*/ 1352736 h 3357396"/>
              <a:gd name="connsiteX48" fmla="*/ 2821644 w 3859699"/>
              <a:gd name="connsiteY48" fmla="*/ 1933718 h 3357396"/>
              <a:gd name="connsiteX49" fmla="*/ 2777006 w 3859699"/>
              <a:gd name="connsiteY49" fmla="*/ 1914522 h 3357396"/>
              <a:gd name="connsiteX50" fmla="*/ 2772530 w 3859699"/>
              <a:gd name="connsiteY50" fmla="*/ 1912892 h 3357396"/>
              <a:gd name="connsiteX51" fmla="*/ 2771823 w 3859699"/>
              <a:gd name="connsiteY51" fmla="*/ 1925735 h 3357396"/>
              <a:gd name="connsiteX52" fmla="*/ 2713335 w 3859699"/>
              <a:gd name="connsiteY52" fmla="*/ 1897477 h 3357396"/>
              <a:gd name="connsiteX53" fmla="*/ 2393347 w 3859699"/>
              <a:gd name="connsiteY53" fmla="*/ 1575224 h 3357396"/>
              <a:gd name="connsiteX54" fmla="*/ 2550149 w 3859699"/>
              <a:gd name="connsiteY54" fmla="*/ 1660060 h 3357396"/>
              <a:gd name="connsiteX55" fmla="*/ 2548295 w 3859699"/>
              <a:gd name="connsiteY55" fmla="*/ 1657487 h 3357396"/>
              <a:gd name="connsiteX56" fmla="*/ 2734337 w 3859699"/>
              <a:gd name="connsiteY56" fmla="*/ 1748705 h 3357396"/>
              <a:gd name="connsiteX57" fmla="*/ 2700568 w 3859699"/>
              <a:gd name="connsiteY57" fmla="*/ 1686932 h 3357396"/>
              <a:gd name="connsiteX58" fmla="*/ 2555194 w 3859699"/>
              <a:gd name="connsiteY58" fmla="*/ 1586755 h 3357396"/>
              <a:gd name="connsiteX59" fmla="*/ 2683476 w 3859699"/>
              <a:gd name="connsiteY59" fmla="*/ 1653676 h 3357396"/>
              <a:gd name="connsiteX60" fmla="*/ 2746075 w 3859699"/>
              <a:gd name="connsiteY60" fmla="*/ 1691359 h 3357396"/>
              <a:gd name="connsiteX61" fmla="*/ 2681315 w 3859699"/>
              <a:gd name="connsiteY61" fmla="*/ 1518804 h 3357396"/>
              <a:gd name="connsiteX62" fmla="*/ 2706230 w 3859699"/>
              <a:gd name="connsiteY62" fmla="*/ 1476077 h 3357396"/>
              <a:gd name="connsiteX63" fmla="*/ 2707362 w 3859699"/>
              <a:gd name="connsiteY63" fmla="*/ 1477416 h 3357396"/>
              <a:gd name="connsiteX64" fmla="*/ 2786640 w 3859699"/>
              <a:gd name="connsiteY64" fmla="*/ 1636895 h 3357396"/>
              <a:gd name="connsiteX65" fmla="*/ 2807230 w 3859699"/>
              <a:gd name="connsiteY65" fmla="*/ 1544235 h 3357396"/>
              <a:gd name="connsiteX66" fmla="*/ 2794875 w 3859699"/>
              <a:gd name="connsiteY66" fmla="*/ 1632263 h 3357396"/>
              <a:gd name="connsiteX67" fmla="*/ 2756164 w 3859699"/>
              <a:gd name="connsiteY67" fmla="*/ 1691771 h 3357396"/>
              <a:gd name="connsiteX68" fmla="*/ 2798582 w 3859699"/>
              <a:gd name="connsiteY68" fmla="*/ 1662119 h 3357396"/>
              <a:gd name="connsiteX69" fmla="*/ 2865298 w 3859699"/>
              <a:gd name="connsiteY69" fmla="*/ 1627733 h 3357396"/>
              <a:gd name="connsiteX70" fmla="*/ 3002126 w 3859699"/>
              <a:gd name="connsiteY70" fmla="*/ 1352736 h 3357396"/>
              <a:gd name="connsiteX71" fmla="*/ 1695510 w 3859699"/>
              <a:gd name="connsiteY71" fmla="*/ 1723996 h 3357396"/>
              <a:gd name="connsiteX72" fmla="*/ 1075096 w 3859699"/>
              <a:gd name="connsiteY72" fmla="*/ 2194506 h 3357396"/>
              <a:gd name="connsiteX73" fmla="*/ 797115 w 3859699"/>
              <a:gd name="connsiteY73" fmla="*/ 2390123 h 3357396"/>
              <a:gd name="connsiteX74" fmla="*/ 802673 w 3859699"/>
              <a:gd name="connsiteY74" fmla="*/ 2399697 h 3357396"/>
              <a:gd name="connsiteX75" fmla="*/ 1710232 w 3859699"/>
              <a:gd name="connsiteY75" fmla="*/ 1728629 h 3357396"/>
              <a:gd name="connsiteX76" fmla="*/ 1695510 w 3859699"/>
              <a:gd name="connsiteY76" fmla="*/ 1723996 h 3357396"/>
              <a:gd name="connsiteX77" fmla="*/ 2541294 w 3859699"/>
              <a:gd name="connsiteY77" fmla="*/ 1460737 h 3357396"/>
              <a:gd name="connsiteX78" fmla="*/ 2655267 w 3859699"/>
              <a:gd name="connsiteY78" fmla="*/ 1557516 h 3357396"/>
              <a:gd name="connsiteX79" fmla="*/ 2658047 w 3859699"/>
              <a:gd name="connsiteY79" fmla="*/ 1599213 h 3357396"/>
              <a:gd name="connsiteX80" fmla="*/ 2639309 w 3859699"/>
              <a:gd name="connsiteY80" fmla="*/ 1576872 h 3357396"/>
              <a:gd name="connsiteX81" fmla="*/ 2622528 w 3859699"/>
              <a:gd name="connsiteY81" fmla="*/ 1574194 h 3357396"/>
              <a:gd name="connsiteX82" fmla="*/ 2596171 w 3859699"/>
              <a:gd name="connsiteY82" fmla="*/ 1547529 h 3357396"/>
              <a:gd name="connsiteX83" fmla="*/ 2582992 w 3859699"/>
              <a:gd name="connsiteY83" fmla="*/ 1539498 h 3357396"/>
              <a:gd name="connsiteX84" fmla="*/ 2588140 w 3859699"/>
              <a:gd name="connsiteY84" fmla="*/ 1554016 h 3357396"/>
              <a:gd name="connsiteX85" fmla="*/ 2624483 w 3859699"/>
              <a:gd name="connsiteY85" fmla="*/ 1583152 h 3357396"/>
              <a:gd name="connsiteX86" fmla="*/ 2606569 w 3859699"/>
              <a:gd name="connsiteY86" fmla="*/ 1584903 h 3357396"/>
              <a:gd name="connsiteX87" fmla="*/ 2541294 w 3859699"/>
              <a:gd name="connsiteY87" fmla="*/ 1460840 h 3357396"/>
              <a:gd name="connsiteX88" fmla="*/ 2263004 w 3859699"/>
              <a:gd name="connsiteY88" fmla="*/ 1472885 h 3357396"/>
              <a:gd name="connsiteX89" fmla="*/ 2408173 w 3859699"/>
              <a:gd name="connsiteY89" fmla="*/ 1662017 h 3357396"/>
              <a:gd name="connsiteX90" fmla="*/ 2410437 w 3859699"/>
              <a:gd name="connsiteY90" fmla="*/ 1664487 h 3357396"/>
              <a:gd name="connsiteX91" fmla="*/ 2558488 w 3859699"/>
              <a:gd name="connsiteY91" fmla="*/ 1828085 h 3357396"/>
              <a:gd name="connsiteX92" fmla="*/ 2681315 w 3859699"/>
              <a:gd name="connsiteY92" fmla="*/ 1970473 h 3357396"/>
              <a:gd name="connsiteX93" fmla="*/ 2384287 w 3859699"/>
              <a:gd name="connsiteY93" fmla="*/ 1873900 h 3357396"/>
              <a:gd name="connsiteX94" fmla="*/ 2293891 w 3859699"/>
              <a:gd name="connsiteY94" fmla="*/ 1830041 h 3357396"/>
              <a:gd name="connsiteX95" fmla="*/ 2285757 w 3859699"/>
              <a:gd name="connsiteY95" fmla="*/ 1830556 h 3357396"/>
              <a:gd name="connsiteX96" fmla="*/ 2282257 w 3859699"/>
              <a:gd name="connsiteY96" fmla="*/ 1815216 h 3357396"/>
              <a:gd name="connsiteX97" fmla="*/ 2276698 w 3859699"/>
              <a:gd name="connsiteY97" fmla="*/ 1810171 h 3357396"/>
              <a:gd name="connsiteX98" fmla="*/ 2248075 w 3859699"/>
              <a:gd name="connsiteY98" fmla="*/ 1803478 h 3357396"/>
              <a:gd name="connsiteX99" fmla="*/ 2223468 w 3859699"/>
              <a:gd name="connsiteY99" fmla="*/ 1792565 h 3357396"/>
              <a:gd name="connsiteX100" fmla="*/ 2227278 w 3859699"/>
              <a:gd name="connsiteY100" fmla="*/ 1707009 h 3357396"/>
              <a:gd name="connsiteX101" fmla="*/ 2229131 w 3859699"/>
              <a:gd name="connsiteY101" fmla="*/ 1663664 h 3357396"/>
              <a:gd name="connsiteX102" fmla="*/ 2231603 w 3859699"/>
              <a:gd name="connsiteY102" fmla="*/ 1645851 h 3357396"/>
              <a:gd name="connsiteX103" fmla="*/ 2263004 w 3859699"/>
              <a:gd name="connsiteY103" fmla="*/ 1472885 h 3357396"/>
              <a:gd name="connsiteX104" fmla="*/ 2654441 w 3859699"/>
              <a:gd name="connsiteY104" fmla="*/ 1313317 h 3357396"/>
              <a:gd name="connsiteX105" fmla="*/ 2723424 w 3859699"/>
              <a:gd name="connsiteY105" fmla="*/ 1392683 h 3357396"/>
              <a:gd name="connsiteX106" fmla="*/ 2713128 w 3859699"/>
              <a:gd name="connsiteY106" fmla="*/ 1425937 h 3357396"/>
              <a:gd name="connsiteX107" fmla="*/ 2697274 w 3859699"/>
              <a:gd name="connsiteY107" fmla="*/ 1438087 h 3357396"/>
              <a:gd name="connsiteX108" fmla="*/ 2675446 w 3859699"/>
              <a:gd name="connsiteY108" fmla="*/ 1420276 h 3357396"/>
              <a:gd name="connsiteX109" fmla="*/ 2676387 w 3859699"/>
              <a:gd name="connsiteY109" fmla="*/ 1450651 h 3357396"/>
              <a:gd name="connsiteX110" fmla="*/ 2684546 w 3859699"/>
              <a:gd name="connsiteY110" fmla="*/ 1451260 h 3357396"/>
              <a:gd name="connsiteX111" fmla="*/ 2684610 w 3859699"/>
              <a:gd name="connsiteY111" fmla="*/ 1451162 h 3357396"/>
              <a:gd name="connsiteX112" fmla="*/ 2684609 w 3859699"/>
              <a:gd name="connsiteY112" fmla="*/ 1451265 h 3357396"/>
              <a:gd name="connsiteX113" fmla="*/ 2684546 w 3859699"/>
              <a:gd name="connsiteY113" fmla="*/ 1451260 h 3357396"/>
              <a:gd name="connsiteX114" fmla="*/ 2667146 w 3859699"/>
              <a:gd name="connsiteY114" fmla="*/ 1477957 h 3357396"/>
              <a:gd name="connsiteX115" fmla="*/ 2676784 w 3859699"/>
              <a:gd name="connsiteY115" fmla="*/ 1512936 h 3357396"/>
              <a:gd name="connsiteX116" fmla="*/ 2620262 w 3859699"/>
              <a:gd name="connsiteY116" fmla="*/ 1411833 h 3357396"/>
              <a:gd name="connsiteX117" fmla="*/ 2627675 w 3859699"/>
              <a:gd name="connsiteY117" fmla="*/ 1382387 h 3357396"/>
              <a:gd name="connsiteX118" fmla="*/ 2654441 w 3859699"/>
              <a:gd name="connsiteY118" fmla="*/ 1313317 h 3357396"/>
              <a:gd name="connsiteX119" fmla="*/ 2300789 w 3859699"/>
              <a:gd name="connsiteY119" fmla="*/ 1402361 h 3357396"/>
              <a:gd name="connsiteX120" fmla="*/ 2473550 w 3859699"/>
              <a:gd name="connsiteY120" fmla="*/ 1546396 h 3357396"/>
              <a:gd name="connsiteX121" fmla="*/ 2473550 w 3859699"/>
              <a:gd name="connsiteY121" fmla="*/ 1546294 h 3357396"/>
              <a:gd name="connsiteX122" fmla="*/ 2604819 w 3859699"/>
              <a:gd name="connsiteY122" fmla="*/ 1665002 h 3357396"/>
              <a:gd name="connsiteX123" fmla="*/ 2528528 w 3859699"/>
              <a:gd name="connsiteY123" fmla="*/ 1629276 h 3357396"/>
              <a:gd name="connsiteX124" fmla="*/ 2441118 w 3859699"/>
              <a:gd name="connsiteY124" fmla="*/ 1554942 h 3357396"/>
              <a:gd name="connsiteX125" fmla="*/ 2300789 w 3859699"/>
              <a:gd name="connsiteY125" fmla="*/ 1402361 h 3357396"/>
              <a:gd name="connsiteX126" fmla="*/ 2768313 w 3859699"/>
              <a:gd name="connsiteY126" fmla="*/ 1246074 h 3357396"/>
              <a:gd name="connsiteX127" fmla="*/ 2753281 w 3859699"/>
              <a:gd name="connsiteY127" fmla="*/ 1365709 h 3357396"/>
              <a:gd name="connsiteX128" fmla="*/ 2838117 w 3859699"/>
              <a:gd name="connsiteY128" fmla="*/ 1288388 h 3357396"/>
              <a:gd name="connsiteX129" fmla="*/ 2825144 w 3859699"/>
              <a:gd name="connsiteY129" fmla="*/ 1452398 h 3357396"/>
              <a:gd name="connsiteX130" fmla="*/ 2813613 w 3859699"/>
              <a:gd name="connsiteY130" fmla="*/ 1435822 h 3357396"/>
              <a:gd name="connsiteX131" fmla="*/ 2812584 w 3859699"/>
              <a:gd name="connsiteY131" fmla="*/ 1342338 h 3357396"/>
              <a:gd name="connsiteX132" fmla="*/ 2729086 w 3859699"/>
              <a:gd name="connsiteY132" fmla="*/ 1381461 h 3357396"/>
              <a:gd name="connsiteX133" fmla="*/ 2697067 w 3859699"/>
              <a:gd name="connsiteY133" fmla="*/ 1302905 h 3357396"/>
              <a:gd name="connsiteX134" fmla="*/ 2739896 w 3859699"/>
              <a:gd name="connsiteY134" fmla="*/ 1383520 h 3357396"/>
              <a:gd name="connsiteX135" fmla="*/ 2739896 w 3859699"/>
              <a:gd name="connsiteY135" fmla="*/ 1383417 h 3357396"/>
              <a:gd name="connsiteX136" fmla="*/ 2750192 w 3859699"/>
              <a:gd name="connsiteY136" fmla="*/ 1342955 h 3357396"/>
              <a:gd name="connsiteX137" fmla="*/ 2768313 w 3859699"/>
              <a:gd name="connsiteY137" fmla="*/ 1246074 h 3357396"/>
              <a:gd name="connsiteX138" fmla="*/ 2575991 w 3859699"/>
              <a:gd name="connsiteY138" fmla="*/ 1285402 h 3357396"/>
              <a:gd name="connsiteX139" fmla="*/ 2604304 w 3859699"/>
              <a:gd name="connsiteY139" fmla="*/ 1347176 h 3357396"/>
              <a:gd name="connsiteX140" fmla="*/ 2601937 w 3859699"/>
              <a:gd name="connsiteY140" fmla="*/ 1448794 h 3357396"/>
              <a:gd name="connsiteX141" fmla="*/ 2602657 w 3859699"/>
              <a:gd name="connsiteY141" fmla="*/ 1458266 h 3357396"/>
              <a:gd name="connsiteX142" fmla="*/ 2600906 w 3859699"/>
              <a:gd name="connsiteY142" fmla="*/ 1457133 h 3357396"/>
              <a:gd name="connsiteX143" fmla="*/ 2594317 w 3859699"/>
              <a:gd name="connsiteY143" fmla="*/ 1423466 h 3357396"/>
              <a:gd name="connsiteX144" fmla="*/ 2587728 w 3859699"/>
              <a:gd name="connsiteY144" fmla="*/ 1388358 h 3357396"/>
              <a:gd name="connsiteX145" fmla="*/ 2585257 w 3859699"/>
              <a:gd name="connsiteY145" fmla="*/ 1384961 h 3357396"/>
              <a:gd name="connsiteX146" fmla="*/ 2581346 w 3859699"/>
              <a:gd name="connsiteY146" fmla="*/ 1386506 h 3357396"/>
              <a:gd name="connsiteX147" fmla="*/ 2568373 w 3859699"/>
              <a:gd name="connsiteY147" fmla="*/ 1416672 h 3357396"/>
              <a:gd name="connsiteX148" fmla="*/ 2558077 w 3859699"/>
              <a:gd name="connsiteY148" fmla="*/ 1434586 h 3357396"/>
              <a:gd name="connsiteX149" fmla="*/ 2554782 w 3859699"/>
              <a:gd name="connsiteY149" fmla="*/ 1436440 h 3357396"/>
              <a:gd name="connsiteX150" fmla="*/ 2544487 w 3859699"/>
              <a:gd name="connsiteY150" fmla="*/ 1423879 h 3357396"/>
              <a:gd name="connsiteX151" fmla="*/ 2557768 w 3859699"/>
              <a:gd name="connsiteY151" fmla="*/ 1432116 h 3357396"/>
              <a:gd name="connsiteX152" fmla="*/ 2557768 w 3859699"/>
              <a:gd name="connsiteY152" fmla="*/ 1432012 h 3357396"/>
              <a:gd name="connsiteX153" fmla="*/ 2557767 w 3859699"/>
              <a:gd name="connsiteY153" fmla="*/ 1390830 h 3357396"/>
              <a:gd name="connsiteX154" fmla="*/ 2558591 w 3859699"/>
              <a:gd name="connsiteY154" fmla="*/ 1357574 h 3357396"/>
              <a:gd name="connsiteX155" fmla="*/ 2562607 w 3859699"/>
              <a:gd name="connsiteY155" fmla="*/ 1308362 h 3357396"/>
              <a:gd name="connsiteX156" fmla="*/ 2573932 w 3859699"/>
              <a:gd name="connsiteY156" fmla="*/ 1288388 h 3357396"/>
              <a:gd name="connsiteX157" fmla="*/ 2575991 w 3859699"/>
              <a:gd name="connsiteY157" fmla="*/ 1285402 h 3357396"/>
              <a:gd name="connsiteX158" fmla="*/ 2241795 w 3859699"/>
              <a:gd name="connsiteY158" fmla="*/ 1342749 h 3357396"/>
              <a:gd name="connsiteX159" fmla="*/ 2375638 w 3859699"/>
              <a:gd name="connsiteY159" fmla="*/ 1566782 h 3357396"/>
              <a:gd name="connsiteX160" fmla="*/ 2241795 w 3859699"/>
              <a:gd name="connsiteY160" fmla="*/ 1342852 h 3357396"/>
              <a:gd name="connsiteX161" fmla="*/ 2805776 w 3859699"/>
              <a:gd name="connsiteY161" fmla="*/ 1148029 h 3357396"/>
              <a:gd name="connsiteX162" fmla="*/ 2807952 w 3859699"/>
              <a:gd name="connsiteY162" fmla="*/ 1147956 h 3357396"/>
              <a:gd name="connsiteX163" fmla="*/ 2807952 w 3859699"/>
              <a:gd name="connsiteY163" fmla="*/ 1147853 h 3357396"/>
              <a:gd name="connsiteX164" fmla="*/ 2757709 w 3859699"/>
              <a:gd name="connsiteY164" fmla="*/ 1197067 h 3357396"/>
              <a:gd name="connsiteX165" fmla="*/ 2805776 w 3859699"/>
              <a:gd name="connsiteY165" fmla="*/ 1148029 h 3357396"/>
              <a:gd name="connsiteX166" fmla="*/ 1665749 w 3859699"/>
              <a:gd name="connsiteY166" fmla="*/ 1414840 h 3357396"/>
              <a:gd name="connsiteX167" fmla="*/ 1669976 w 3859699"/>
              <a:gd name="connsiteY167" fmla="*/ 1494919 h 3357396"/>
              <a:gd name="connsiteX168" fmla="*/ 1680272 w 3859699"/>
              <a:gd name="connsiteY168" fmla="*/ 1545264 h 3357396"/>
              <a:gd name="connsiteX169" fmla="*/ 1645988 w 3859699"/>
              <a:gd name="connsiteY169" fmla="*/ 1549074 h 3357396"/>
              <a:gd name="connsiteX170" fmla="*/ 1658652 w 3859699"/>
              <a:gd name="connsiteY170" fmla="*/ 1444471 h 3357396"/>
              <a:gd name="connsiteX171" fmla="*/ 1658652 w 3859699"/>
              <a:gd name="connsiteY171" fmla="*/ 1444367 h 3357396"/>
              <a:gd name="connsiteX172" fmla="*/ 1665749 w 3859699"/>
              <a:gd name="connsiteY172" fmla="*/ 1414840 h 3357396"/>
              <a:gd name="connsiteX173" fmla="*/ 2598950 w 3859699"/>
              <a:gd name="connsiteY173" fmla="*/ 1100802 h 3357396"/>
              <a:gd name="connsiteX174" fmla="*/ 2624071 w 3859699"/>
              <a:gd name="connsiteY174" fmla="*/ 1146103 h 3357396"/>
              <a:gd name="connsiteX175" fmla="*/ 2632823 w 3859699"/>
              <a:gd name="connsiteY175" fmla="*/ 1169165 h 3357396"/>
              <a:gd name="connsiteX176" fmla="*/ 2655988 w 3859699"/>
              <a:gd name="connsiteY176" fmla="*/ 1194903 h 3357396"/>
              <a:gd name="connsiteX177" fmla="*/ 2666284 w 3859699"/>
              <a:gd name="connsiteY177" fmla="*/ 1194080 h 3357396"/>
              <a:gd name="connsiteX178" fmla="*/ 2687492 w 3859699"/>
              <a:gd name="connsiteY178" fmla="*/ 1151148 h 3357396"/>
              <a:gd name="connsiteX179" fmla="*/ 2716835 w 3859699"/>
              <a:gd name="connsiteY179" fmla="*/ 1245455 h 3357396"/>
              <a:gd name="connsiteX180" fmla="*/ 2708907 w 3859699"/>
              <a:gd name="connsiteY180" fmla="*/ 1233101 h 3357396"/>
              <a:gd name="connsiteX181" fmla="*/ 2697517 w 3859699"/>
              <a:gd name="connsiteY181" fmla="*/ 1231504 h 3357396"/>
              <a:gd name="connsiteX182" fmla="*/ 2694287 w 3859699"/>
              <a:gd name="connsiteY182" fmla="*/ 1238352 h 3357396"/>
              <a:gd name="connsiteX183" fmla="*/ 2686256 w 3859699"/>
              <a:gd name="connsiteY183" fmla="*/ 1256370 h 3357396"/>
              <a:gd name="connsiteX184" fmla="*/ 2669063 w 3859699"/>
              <a:gd name="connsiteY184" fmla="*/ 1254001 h 3357396"/>
              <a:gd name="connsiteX185" fmla="*/ 2657674 w 3859699"/>
              <a:gd name="connsiteY185" fmla="*/ 1255618 h 3357396"/>
              <a:gd name="connsiteX186" fmla="*/ 2656605 w 3859699"/>
              <a:gd name="connsiteY186" fmla="*/ 1263473 h 3357396"/>
              <a:gd name="connsiteX187" fmla="*/ 2657635 w 3859699"/>
              <a:gd name="connsiteY187" fmla="*/ 1266459 h 3357396"/>
              <a:gd name="connsiteX188" fmla="*/ 2655473 w 3859699"/>
              <a:gd name="connsiteY188" fmla="*/ 1268724 h 3357396"/>
              <a:gd name="connsiteX189" fmla="*/ 2629322 w 3859699"/>
              <a:gd name="connsiteY189" fmla="*/ 1293536 h 3357396"/>
              <a:gd name="connsiteX190" fmla="*/ 2628704 w 3859699"/>
              <a:gd name="connsiteY190" fmla="*/ 1210142 h 3357396"/>
              <a:gd name="connsiteX191" fmla="*/ 2624381 w 3859699"/>
              <a:gd name="connsiteY191" fmla="*/ 1199846 h 3357396"/>
              <a:gd name="connsiteX192" fmla="*/ 2621085 w 3859699"/>
              <a:gd name="connsiteY192" fmla="*/ 1199126 h 3357396"/>
              <a:gd name="connsiteX193" fmla="*/ 2613878 w 3859699"/>
              <a:gd name="connsiteY193" fmla="*/ 1203552 h 3357396"/>
              <a:gd name="connsiteX194" fmla="*/ 2598847 w 3859699"/>
              <a:gd name="connsiteY194" fmla="*/ 1224143 h 3357396"/>
              <a:gd name="connsiteX195" fmla="*/ 2594419 w 3859699"/>
              <a:gd name="connsiteY195" fmla="*/ 1229497 h 3357396"/>
              <a:gd name="connsiteX196" fmla="*/ 2592670 w 3859699"/>
              <a:gd name="connsiteY196" fmla="*/ 1155780 h 3357396"/>
              <a:gd name="connsiteX197" fmla="*/ 2592670 w 3859699"/>
              <a:gd name="connsiteY197" fmla="*/ 1155678 h 3357396"/>
              <a:gd name="connsiteX198" fmla="*/ 2598950 w 3859699"/>
              <a:gd name="connsiteY198" fmla="*/ 1100802 h 3357396"/>
              <a:gd name="connsiteX199" fmla="*/ 2393346 w 3859699"/>
              <a:gd name="connsiteY199" fmla="*/ 1158355 h 3357396"/>
              <a:gd name="connsiteX200" fmla="*/ 2398700 w 3859699"/>
              <a:gd name="connsiteY200" fmla="*/ 1160208 h 3357396"/>
              <a:gd name="connsiteX201" fmla="*/ 2423822 w 3859699"/>
              <a:gd name="connsiteY201" fmla="*/ 1172048 h 3357396"/>
              <a:gd name="connsiteX202" fmla="*/ 2467578 w 3859699"/>
              <a:gd name="connsiteY202" fmla="*/ 1259664 h 3357396"/>
              <a:gd name="connsiteX203" fmla="*/ 2534191 w 3859699"/>
              <a:gd name="connsiteY203" fmla="*/ 1430364 h 3357396"/>
              <a:gd name="connsiteX204" fmla="*/ 2532750 w 3859699"/>
              <a:gd name="connsiteY204" fmla="*/ 1436337 h 3357396"/>
              <a:gd name="connsiteX205" fmla="*/ 2532750 w 3859699"/>
              <a:gd name="connsiteY205" fmla="*/ 1436233 h 3357396"/>
              <a:gd name="connsiteX206" fmla="*/ 2524512 w 3859699"/>
              <a:gd name="connsiteY206" fmla="*/ 1445602 h 3357396"/>
              <a:gd name="connsiteX207" fmla="*/ 2393346 w 3859699"/>
              <a:gd name="connsiteY207" fmla="*/ 1158355 h 3357396"/>
              <a:gd name="connsiteX208" fmla="*/ 2769136 w 3859699"/>
              <a:gd name="connsiteY208" fmla="*/ 957385 h 3357396"/>
              <a:gd name="connsiteX209" fmla="*/ 2776137 w 3859699"/>
              <a:gd name="connsiteY209" fmla="*/ 1087006 h 3357396"/>
              <a:gd name="connsiteX210" fmla="*/ 2767592 w 3859699"/>
              <a:gd name="connsiteY210" fmla="*/ 1099670 h 3357396"/>
              <a:gd name="connsiteX211" fmla="*/ 2763577 w 3859699"/>
              <a:gd name="connsiteY211" fmla="*/ 1099670 h 3357396"/>
              <a:gd name="connsiteX212" fmla="*/ 2769136 w 3859699"/>
              <a:gd name="connsiteY212" fmla="*/ 1118304 h 3357396"/>
              <a:gd name="connsiteX213" fmla="*/ 2744015 w 3859699"/>
              <a:gd name="connsiteY213" fmla="*/ 1168960 h 3357396"/>
              <a:gd name="connsiteX214" fmla="*/ 2769136 w 3859699"/>
              <a:gd name="connsiteY214" fmla="*/ 957487 h 3357396"/>
              <a:gd name="connsiteX215" fmla="*/ 808131 w 3859699"/>
              <a:gd name="connsiteY215" fmla="*/ 1516642 h 3357396"/>
              <a:gd name="connsiteX216" fmla="*/ 1494745 w 3859699"/>
              <a:gd name="connsiteY216" fmla="*/ 1557825 h 3357396"/>
              <a:gd name="connsiteX217" fmla="*/ 1384274 w 3859699"/>
              <a:gd name="connsiteY217" fmla="*/ 1570076 h 3357396"/>
              <a:gd name="connsiteX218" fmla="*/ 1343606 w 3859699"/>
              <a:gd name="connsiteY218" fmla="*/ 1570694 h 3357396"/>
              <a:gd name="connsiteX219" fmla="*/ 1207395 w 3859699"/>
              <a:gd name="connsiteY219" fmla="*/ 1561119 h 3357396"/>
              <a:gd name="connsiteX220" fmla="*/ 985010 w 3859699"/>
              <a:gd name="connsiteY220" fmla="*/ 1546499 h 3357396"/>
              <a:gd name="connsiteX221" fmla="*/ 985009 w 3859699"/>
              <a:gd name="connsiteY221" fmla="*/ 1548558 h 3357396"/>
              <a:gd name="connsiteX222" fmla="*/ 954843 w 3859699"/>
              <a:gd name="connsiteY222" fmla="*/ 1534866 h 3357396"/>
              <a:gd name="connsiteX223" fmla="*/ 1627147 w 3859699"/>
              <a:gd name="connsiteY223" fmla="*/ 1234645 h 3357396"/>
              <a:gd name="connsiteX224" fmla="*/ 1613763 w 3859699"/>
              <a:gd name="connsiteY224" fmla="*/ 1488638 h 3357396"/>
              <a:gd name="connsiteX225" fmla="*/ 1627147 w 3859699"/>
              <a:gd name="connsiteY225" fmla="*/ 1234748 h 3357396"/>
              <a:gd name="connsiteX226" fmla="*/ 1735730 w 3859699"/>
              <a:gd name="connsiteY226" fmla="*/ 943844 h 3357396"/>
              <a:gd name="connsiteX227" fmla="*/ 1741017 w 3859699"/>
              <a:gd name="connsiteY227" fmla="*/ 946573 h 3357396"/>
              <a:gd name="connsiteX228" fmla="*/ 1743692 w 3859699"/>
              <a:gd name="connsiteY228" fmla="*/ 1404112 h 3357396"/>
              <a:gd name="connsiteX229" fmla="*/ 1743693 w 3859699"/>
              <a:gd name="connsiteY229" fmla="*/ 1413789 h 3357396"/>
              <a:gd name="connsiteX230" fmla="*/ 1745444 w 3859699"/>
              <a:gd name="connsiteY230" fmla="*/ 1582637 h 3357396"/>
              <a:gd name="connsiteX231" fmla="*/ 1740810 w 3859699"/>
              <a:gd name="connsiteY231" fmla="*/ 1589329 h 3357396"/>
              <a:gd name="connsiteX232" fmla="*/ 1737310 w 3859699"/>
              <a:gd name="connsiteY232" fmla="*/ 1590153 h 3357396"/>
              <a:gd name="connsiteX233" fmla="*/ 1732676 w 3859699"/>
              <a:gd name="connsiteY233" fmla="*/ 1588712 h 3357396"/>
              <a:gd name="connsiteX234" fmla="*/ 1698702 w 3859699"/>
              <a:gd name="connsiteY234" fmla="*/ 1293330 h 3357396"/>
              <a:gd name="connsiteX235" fmla="*/ 1698701 w 3859699"/>
              <a:gd name="connsiteY235" fmla="*/ 1293227 h 3357396"/>
              <a:gd name="connsiteX236" fmla="*/ 1718778 w 3859699"/>
              <a:gd name="connsiteY236" fmla="*/ 1051281 h 3357396"/>
              <a:gd name="connsiteX237" fmla="*/ 1726808 w 3859699"/>
              <a:gd name="connsiteY237" fmla="*/ 951103 h 3357396"/>
              <a:gd name="connsiteX238" fmla="*/ 1735730 w 3859699"/>
              <a:gd name="connsiteY238" fmla="*/ 943844 h 3357396"/>
              <a:gd name="connsiteX239" fmla="*/ 1594716 w 3859699"/>
              <a:gd name="connsiteY239" fmla="*/ 939264 h 3357396"/>
              <a:gd name="connsiteX240" fmla="*/ 1597290 w 3859699"/>
              <a:gd name="connsiteY240" fmla="*/ 1349956 h 3357396"/>
              <a:gd name="connsiteX241" fmla="*/ 1597290 w 3859699"/>
              <a:gd name="connsiteY241" fmla="*/ 1349853 h 3357396"/>
              <a:gd name="connsiteX242" fmla="*/ 1593069 w 3859699"/>
              <a:gd name="connsiteY242" fmla="*/ 1197272 h 3357396"/>
              <a:gd name="connsiteX243" fmla="*/ 1594716 w 3859699"/>
              <a:gd name="connsiteY243" fmla="*/ 939264 h 3357396"/>
              <a:gd name="connsiteX244" fmla="*/ 1513792 w 3859699"/>
              <a:gd name="connsiteY244" fmla="*/ 661283 h 3357396"/>
              <a:gd name="connsiteX245" fmla="*/ 1529646 w 3859699"/>
              <a:gd name="connsiteY245" fmla="*/ 797597 h 3357396"/>
              <a:gd name="connsiteX246" fmla="*/ 1537678 w 3859699"/>
              <a:gd name="connsiteY246" fmla="*/ 804494 h 3357396"/>
              <a:gd name="connsiteX247" fmla="*/ 1545708 w 3859699"/>
              <a:gd name="connsiteY247" fmla="*/ 797597 h 3357396"/>
              <a:gd name="connsiteX248" fmla="*/ 1548076 w 3859699"/>
              <a:gd name="connsiteY248" fmla="*/ 780609 h 3357396"/>
              <a:gd name="connsiteX249" fmla="*/ 1545502 w 3859699"/>
              <a:gd name="connsiteY249" fmla="*/ 870490 h 3357396"/>
              <a:gd name="connsiteX250" fmla="*/ 1544267 w 3859699"/>
              <a:gd name="connsiteY250" fmla="*/ 870489 h 3357396"/>
              <a:gd name="connsiteX251" fmla="*/ 1533972 w 3859699"/>
              <a:gd name="connsiteY251" fmla="*/ 1008965 h 3357396"/>
              <a:gd name="connsiteX252" fmla="*/ 1526662 w 3859699"/>
              <a:gd name="connsiteY252" fmla="*/ 880167 h 3357396"/>
              <a:gd name="connsiteX253" fmla="*/ 1513792 w 3859699"/>
              <a:gd name="connsiteY253" fmla="*/ 661283 h 3357396"/>
              <a:gd name="connsiteX254" fmla="*/ 1135016 w 3859699"/>
              <a:gd name="connsiteY254" fmla="*/ 705451 h 3357396"/>
              <a:gd name="connsiteX255" fmla="*/ 1235914 w 3859699"/>
              <a:gd name="connsiteY255" fmla="*/ 944206 h 3357396"/>
              <a:gd name="connsiteX256" fmla="*/ 1332589 w 3859699"/>
              <a:gd name="connsiteY256" fmla="*/ 1174725 h 3357396"/>
              <a:gd name="connsiteX257" fmla="*/ 1135016 w 3859699"/>
              <a:gd name="connsiteY257" fmla="*/ 705451 h 3357396"/>
              <a:gd name="connsiteX258" fmla="*/ 308176 w 3859699"/>
              <a:gd name="connsiteY258" fmla="*/ 823130 h 3357396"/>
              <a:gd name="connsiteX259" fmla="*/ 552181 w 3859699"/>
              <a:gd name="connsiteY259" fmla="*/ 1003097 h 3357396"/>
              <a:gd name="connsiteX260" fmla="*/ 998702 w 3859699"/>
              <a:gd name="connsiteY260" fmla="*/ 1305788 h 3357396"/>
              <a:gd name="connsiteX261" fmla="*/ 836443 w 3859699"/>
              <a:gd name="connsiteY261" fmla="*/ 1214261 h 3357396"/>
              <a:gd name="connsiteX262" fmla="*/ 827899 w 3859699"/>
              <a:gd name="connsiteY262" fmla="*/ 1208289 h 3357396"/>
              <a:gd name="connsiteX263" fmla="*/ 764786 w 3859699"/>
              <a:gd name="connsiteY263" fmla="*/ 1166076 h 3357396"/>
              <a:gd name="connsiteX264" fmla="*/ 308176 w 3859699"/>
              <a:gd name="connsiteY264" fmla="*/ 823130 h 3357396"/>
              <a:gd name="connsiteX265" fmla="*/ 1555284 w 3859699"/>
              <a:gd name="connsiteY265" fmla="*/ 71961 h 3357396"/>
              <a:gd name="connsiteX266" fmla="*/ 1557137 w 3859699"/>
              <a:gd name="connsiteY266" fmla="*/ 256252 h 3357396"/>
              <a:gd name="connsiteX267" fmla="*/ 1557754 w 3859699"/>
              <a:gd name="connsiteY267" fmla="*/ 373211 h 3357396"/>
              <a:gd name="connsiteX268" fmla="*/ 1551166 w 3859699"/>
              <a:gd name="connsiteY268" fmla="*/ 289405 h 3357396"/>
              <a:gd name="connsiteX269" fmla="*/ 1542825 w 3859699"/>
              <a:gd name="connsiteY269" fmla="*/ 282095 h 3357396"/>
              <a:gd name="connsiteX270" fmla="*/ 1534898 w 3859699"/>
              <a:gd name="connsiteY270" fmla="*/ 289919 h 3357396"/>
              <a:gd name="connsiteX271" fmla="*/ 1536957 w 3859699"/>
              <a:gd name="connsiteY271" fmla="*/ 481830 h 3357396"/>
              <a:gd name="connsiteX272" fmla="*/ 1536956 w 3859699"/>
              <a:gd name="connsiteY272" fmla="*/ 728925 h 3357396"/>
              <a:gd name="connsiteX273" fmla="*/ 1555284 w 3859699"/>
              <a:gd name="connsiteY273" fmla="*/ 71961 h 3357396"/>
              <a:gd name="connsiteX274" fmla="*/ 693540 w 3859699"/>
              <a:gd name="connsiteY274" fmla="*/ 231441 h 3357396"/>
              <a:gd name="connsiteX275" fmla="*/ 689834 w 3859699"/>
              <a:gd name="connsiteY275" fmla="*/ 238235 h 3357396"/>
              <a:gd name="connsiteX276" fmla="*/ 689834 w 3859699"/>
              <a:gd name="connsiteY276" fmla="*/ 269122 h 3357396"/>
              <a:gd name="connsiteX277" fmla="*/ 690658 w 3859699"/>
              <a:gd name="connsiteY277" fmla="*/ 272623 h 3357396"/>
              <a:gd name="connsiteX278" fmla="*/ 721338 w 3859699"/>
              <a:gd name="connsiteY278" fmla="*/ 333469 h 3357396"/>
              <a:gd name="connsiteX279" fmla="*/ 1034016 w 3859699"/>
              <a:gd name="connsiteY279" fmla="*/ 1003303 h 3357396"/>
              <a:gd name="connsiteX280" fmla="*/ 1051313 w 3859699"/>
              <a:gd name="connsiteY280" fmla="*/ 1031924 h 3357396"/>
              <a:gd name="connsiteX281" fmla="*/ 1053268 w 3859699"/>
              <a:gd name="connsiteY281" fmla="*/ 1034190 h 3357396"/>
              <a:gd name="connsiteX282" fmla="*/ 1161578 w 3859699"/>
              <a:gd name="connsiteY282" fmla="*/ 1158458 h 3357396"/>
              <a:gd name="connsiteX283" fmla="*/ 1270609 w 3859699"/>
              <a:gd name="connsiteY283" fmla="*/ 1279740 h 3357396"/>
              <a:gd name="connsiteX284" fmla="*/ 1278434 w 3859699"/>
              <a:gd name="connsiteY284" fmla="*/ 1273769 h 3357396"/>
              <a:gd name="connsiteX285" fmla="*/ 1281831 w 3859699"/>
              <a:gd name="connsiteY285" fmla="*/ 1261620 h 3357396"/>
              <a:gd name="connsiteX286" fmla="*/ 1281831 w 3859699"/>
              <a:gd name="connsiteY286" fmla="*/ 1256781 h 3357396"/>
              <a:gd name="connsiteX287" fmla="*/ 1209762 w 3859699"/>
              <a:gd name="connsiteY287" fmla="*/ 1142912 h 3357396"/>
              <a:gd name="connsiteX288" fmla="*/ 1169403 w 3859699"/>
              <a:gd name="connsiteY288" fmla="*/ 1088448 h 3357396"/>
              <a:gd name="connsiteX289" fmla="*/ 926530 w 3859699"/>
              <a:gd name="connsiteY289" fmla="*/ 711629 h 3357396"/>
              <a:gd name="connsiteX290" fmla="*/ 893173 w 3859699"/>
              <a:gd name="connsiteY290" fmla="*/ 654487 h 3357396"/>
              <a:gd name="connsiteX291" fmla="*/ 769625 w 3859699"/>
              <a:gd name="connsiteY291" fmla="*/ 374961 h 3357396"/>
              <a:gd name="connsiteX292" fmla="*/ 701262 w 3859699"/>
              <a:gd name="connsiteY292" fmla="*/ 230822 h 3357396"/>
              <a:gd name="connsiteX293" fmla="*/ 693540 w 3859699"/>
              <a:gd name="connsiteY293" fmla="*/ 231441 h 3357396"/>
              <a:gd name="connsiteX294" fmla="*/ 233327 w 3859699"/>
              <a:gd name="connsiteY294" fmla="*/ 166165 h 3357396"/>
              <a:gd name="connsiteX295" fmla="*/ 229311 w 3859699"/>
              <a:gd name="connsiteY295" fmla="*/ 176461 h 3357396"/>
              <a:gd name="connsiteX296" fmla="*/ 840047 w 3859699"/>
              <a:gd name="connsiteY296" fmla="*/ 1042735 h 3357396"/>
              <a:gd name="connsiteX297" fmla="*/ 870934 w 3859699"/>
              <a:gd name="connsiteY297" fmla="*/ 1075886 h 3357396"/>
              <a:gd name="connsiteX298" fmla="*/ 404130 w 3859699"/>
              <a:gd name="connsiteY298" fmla="*/ 528880 h 3357396"/>
              <a:gd name="connsiteX299" fmla="*/ 232503 w 3859699"/>
              <a:gd name="connsiteY299" fmla="*/ 305466 h 3357396"/>
              <a:gd name="connsiteX300" fmla="*/ 221060 w 3859699"/>
              <a:gd name="connsiteY300" fmla="*/ 304286 h 3357396"/>
              <a:gd name="connsiteX301" fmla="*/ 218809 w 3859699"/>
              <a:gd name="connsiteY301" fmla="*/ 314011 h 3357396"/>
              <a:gd name="connsiteX302" fmla="*/ 1074890 w 3859699"/>
              <a:gd name="connsiteY302" fmla="*/ 1319481 h 3357396"/>
              <a:gd name="connsiteX303" fmla="*/ 196160 w 3859699"/>
              <a:gd name="connsiteY303" fmla="*/ 477814 h 3357396"/>
              <a:gd name="connsiteX304" fmla="*/ 83525 w 3859699"/>
              <a:gd name="connsiteY304" fmla="*/ 338103 h 3357396"/>
              <a:gd name="connsiteX305" fmla="*/ 74774 w 3859699"/>
              <a:gd name="connsiteY305" fmla="*/ 335529 h 3357396"/>
              <a:gd name="connsiteX306" fmla="*/ 64478 w 3859699"/>
              <a:gd name="connsiteY306" fmla="*/ 345825 h 3357396"/>
              <a:gd name="connsiteX307" fmla="*/ 438415 w 3859699"/>
              <a:gd name="connsiteY307" fmla="*/ 848456 h 3357396"/>
              <a:gd name="connsiteX308" fmla="*/ 521913 w 3859699"/>
              <a:gd name="connsiteY308" fmla="*/ 947501 h 3357396"/>
              <a:gd name="connsiteX309" fmla="*/ 343387 w 3859699"/>
              <a:gd name="connsiteY309" fmla="*/ 803362 h 3357396"/>
              <a:gd name="connsiteX310" fmla="*/ 59331 w 3859699"/>
              <a:gd name="connsiteY310" fmla="*/ 584477 h 3357396"/>
              <a:gd name="connsiteX311" fmla="*/ 49035 w 3859699"/>
              <a:gd name="connsiteY311" fmla="*/ 585918 h 3357396"/>
              <a:gd name="connsiteX312" fmla="*/ 49035 w 3859699"/>
              <a:gd name="connsiteY312" fmla="*/ 596214 h 3357396"/>
              <a:gd name="connsiteX313" fmla="*/ 1343606 w 3859699"/>
              <a:gd name="connsiteY313" fmla="*/ 1459811 h 3357396"/>
              <a:gd name="connsiteX314" fmla="*/ 1356784 w 3859699"/>
              <a:gd name="connsiteY314" fmla="*/ 1471856 h 3357396"/>
              <a:gd name="connsiteX315" fmla="*/ 1358329 w 3859699"/>
              <a:gd name="connsiteY315" fmla="*/ 1474018 h 3357396"/>
              <a:gd name="connsiteX316" fmla="*/ 39151 w 3859699"/>
              <a:gd name="connsiteY316" fmla="*/ 853089 h 3357396"/>
              <a:gd name="connsiteX317" fmla="*/ 14853 w 3859699"/>
              <a:gd name="connsiteY317" fmla="*/ 837544 h 3357396"/>
              <a:gd name="connsiteX318" fmla="*/ 5999 w 3859699"/>
              <a:gd name="connsiteY318" fmla="*/ 837544 h 3357396"/>
              <a:gd name="connsiteX319" fmla="*/ 234 w 3859699"/>
              <a:gd name="connsiteY319" fmla="*/ 851134 h 3357396"/>
              <a:gd name="connsiteX320" fmla="*/ 1236428 w 3859699"/>
              <a:gd name="connsiteY320" fmla="*/ 1489462 h 3357396"/>
              <a:gd name="connsiteX321" fmla="*/ 532826 w 3859699"/>
              <a:gd name="connsiteY321" fmla="*/ 1384035 h 3357396"/>
              <a:gd name="connsiteX322" fmla="*/ 384878 w 3859699"/>
              <a:gd name="connsiteY322" fmla="*/ 1345323 h 3357396"/>
              <a:gd name="connsiteX323" fmla="*/ 377054 w 3859699"/>
              <a:gd name="connsiteY323" fmla="*/ 1347485 h 3357396"/>
              <a:gd name="connsiteX324" fmla="*/ 374994 w 3859699"/>
              <a:gd name="connsiteY324" fmla="*/ 1355310 h 3357396"/>
              <a:gd name="connsiteX325" fmla="*/ 631766 w 3859699"/>
              <a:gd name="connsiteY325" fmla="*/ 1464753 h 3357396"/>
              <a:gd name="connsiteX326" fmla="*/ 771685 w 3859699"/>
              <a:gd name="connsiteY326" fmla="*/ 1514171 h 3357396"/>
              <a:gd name="connsiteX327" fmla="*/ 781979 w 3859699"/>
              <a:gd name="connsiteY327" fmla="*/ 1520246 h 3357396"/>
              <a:gd name="connsiteX328" fmla="*/ 453446 w 3859699"/>
              <a:gd name="connsiteY328" fmla="*/ 1533733 h 3357396"/>
              <a:gd name="connsiteX329" fmla="*/ 198527 w 3859699"/>
              <a:gd name="connsiteY329" fmla="*/ 1547941 h 3357396"/>
              <a:gd name="connsiteX330" fmla="*/ 198527 w 3859699"/>
              <a:gd name="connsiteY330" fmla="*/ 1558237 h 3357396"/>
              <a:gd name="connsiteX331" fmla="*/ 205014 w 3859699"/>
              <a:gd name="connsiteY331" fmla="*/ 1562253 h 3357396"/>
              <a:gd name="connsiteX332" fmla="*/ 937752 w 3859699"/>
              <a:gd name="connsiteY332" fmla="*/ 1578313 h 3357396"/>
              <a:gd name="connsiteX333" fmla="*/ 1291510 w 3859699"/>
              <a:gd name="connsiteY333" fmla="*/ 1584490 h 3357396"/>
              <a:gd name="connsiteX334" fmla="*/ 1281214 w 3859699"/>
              <a:gd name="connsiteY334" fmla="*/ 1586344 h 3357396"/>
              <a:gd name="connsiteX335" fmla="*/ 1190510 w 3859699"/>
              <a:gd name="connsiteY335" fmla="*/ 1609611 h 3357396"/>
              <a:gd name="connsiteX336" fmla="*/ 1186288 w 3859699"/>
              <a:gd name="connsiteY336" fmla="*/ 1615686 h 3357396"/>
              <a:gd name="connsiteX337" fmla="*/ 645357 w 3859699"/>
              <a:gd name="connsiteY337" fmla="*/ 1592933 h 3357396"/>
              <a:gd name="connsiteX338" fmla="*/ 635171 w 3859699"/>
              <a:gd name="connsiteY338" fmla="*/ 1598277 h 3357396"/>
              <a:gd name="connsiteX339" fmla="*/ 637841 w 3859699"/>
              <a:gd name="connsiteY339" fmla="*/ 1607038 h 3357396"/>
              <a:gd name="connsiteX340" fmla="*/ 1208630 w 3859699"/>
              <a:gd name="connsiteY340" fmla="*/ 1660679 h 3357396"/>
              <a:gd name="connsiteX341" fmla="*/ 296336 w 3859699"/>
              <a:gd name="connsiteY341" fmla="*/ 1765693 h 3357396"/>
              <a:gd name="connsiteX342" fmla="*/ 288821 w 3859699"/>
              <a:gd name="connsiteY342" fmla="*/ 1770326 h 3357396"/>
              <a:gd name="connsiteX343" fmla="*/ 290158 w 3859699"/>
              <a:gd name="connsiteY343" fmla="*/ 1788447 h 3357396"/>
              <a:gd name="connsiteX344" fmla="*/ 1306130 w 3859699"/>
              <a:gd name="connsiteY344" fmla="*/ 1694756 h 3357396"/>
              <a:gd name="connsiteX345" fmla="*/ 1464991 w 3859699"/>
              <a:gd name="connsiteY345" fmla="*/ 1671179 h 3357396"/>
              <a:gd name="connsiteX346" fmla="*/ 1082612 w 3859699"/>
              <a:gd name="connsiteY346" fmla="*/ 1815318 h 3357396"/>
              <a:gd name="connsiteX347" fmla="*/ 197189 w 3859699"/>
              <a:gd name="connsiteY347" fmla="*/ 2194712 h 3357396"/>
              <a:gd name="connsiteX348" fmla="*/ 193894 w 3859699"/>
              <a:gd name="connsiteY348" fmla="*/ 2205007 h 3357396"/>
              <a:gd name="connsiteX349" fmla="*/ 204190 w 3859699"/>
              <a:gd name="connsiteY349" fmla="*/ 2209537 h 3357396"/>
              <a:gd name="connsiteX350" fmla="*/ 1027016 w 3859699"/>
              <a:gd name="connsiteY350" fmla="*/ 1897683 h 3357396"/>
              <a:gd name="connsiteX351" fmla="*/ 1411557 w 3859699"/>
              <a:gd name="connsiteY351" fmla="*/ 1740263 h 3357396"/>
              <a:gd name="connsiteX352" fmla="*/ 987687 w 3859699"/>
              <a:gd name="connsiteY352" fmla="*/ 1956472 h 3357396"/>
              <a:gd name="connsiteX353" fmla="*/ 450254 w 3859699"/>
              <a:gd name="connsiteY353" fmla="*/ 2242483 h 3357396"/>
              <a:gd name="connsiteX354" fmla="*/ 448146 w 3859699"/>
              <a:gd name="connsiteY354" fmla="*/ 2253790 h 3357396"/>
              <a:gd name="connsiteX355" fmla="*/ 456741 w 3859699"/>
              <a:gd name="connsiteY355" fmla="*/ 2257104 h 3357396"/>
              <a:gd name="connsiteX356" fmla="*/ 932605 w 3859699"/>
              <a:gd name="connsiteY356" fmla="*/ 2025349 h 3357396"/>
              <a:gd name="connsiteX357" fmla="*/ 1600482 w 3859699"/>
              <a:gd name="connsiteY357" fmla="*/ 1713804 h 3357396"/>
              <a:gd name="connsiteX358" fmla="*/ 1695921 w 3859699"/>
              <a:gd name="connsiteY358" fmla="*/ 1723584 h 3357396"/>
              <a:gd name="connsiteX359" fmla="*/ 1929426 w 3859699"/>
              <a:gd name="connsiteY359" fmla="*/ 1782887 h 3357396"/>
              <a:gd name="connsiteX360" fmla="*/ 1961960 w 3859699"/>
              <a:gd name="connsiteY360" fmla="*/ 1860001 h 3357396"/>
              <a:gd name="connsiteX361" fmla="*/ 2053901 w 3859699"/>
              <a:gd name="connsiteY361" fmla="*/ 2064163 h 3357396"/>
              <a:gd name="connsiteX362" fmla="*/ 1902658 w 3859699"/>
              <a:gd name="connsiteY362" fmla="*/ 1994873 h 3357396"/>
              <a:gd name="connsiteX363" fmla="*/ 1691700 w 3859699"/>
              <a:gd name="connsiteY363" fmla="*/ 1913127 h 3357396"/>
              <a:gd name="connsiteX364" fmla="*/ 1682726 w 3859699"/>
              <a:gd name="connsiteY364" fmla="*/ 1920321 h 3357396"/>
              <a:gd name="connsiteX365" fmla="*/ 1685832 w 3859699"/>
              <a:gd name="connsiteY365" fmla="*/ 1927644 h 3357396"/>
              <a:gd name="connsiteX366" fmla="*/ 2036707 w 3859699"/>
              <a:gd name="connsiteY366" fmla="*/ 2094124 h 3357396"/>
              <a:gd name="connsiteX367" fmla="*/ 1211101 w 3859699"/>
              <a:gd name="connsiteY367" fmla="*/ 2345543 h 3357396"/>
              <a:gd name="connsiteX368" fmla="*/ 1211822 w 3859699"/>
              <a:gd name="connsiteY368" fmla="*/ 2355118 h 3357396"/>
              <a:gd name="connsiteX369" fmla="*/ 1221191 w 3859699"/>
              <a:gd name="connsiteY369" fmla="*/ 2357382 h 3357396"/>
              <a:gd name="connsiteX370" fmla="*/ 2035059 w 3859699"/>
              <a:gd name="connsiteY370" fmla="*/ 2144675 h 3357396"/>
              <a:gd name="connsiteX371" fmla="*/ 1368521 w 3859699"/>
              <a:gd name="connsiteY371" fmla="*/ 2622289 h 3357396"/>
              <a:gd name="connsiteX372" fmla="*/ 1366771 w 3859699"/>
              <a:gd name="connsiteY372" fmla="*/ 2630216 h 3357396"/>
              <a:gd name="connsiteX373" fmla="*/ 1372639 w 3859699"/>
              <a:gd name="connsiteY373" fmla="*/ 2635673 h 3357396"/>
              <a:gd name="connsiteX374" fmla="*/ 1693862 w 3859699"/>
              <a:gd name="connsiteY374" fmla="*/ 2410611 h 3357396"/>
              <a:gd name="connsiteX375" fmla="*/ 2110731 w 3859699"/>
              <a:gd name="connsiteY375" fmla="*/ 2164443 h 3357396"/>
              <a:gd name="connsiteX376" fmla="*/ 2110731 w 3859699"/>
              <a:gd name="connsiteY376" fmla="*/ 2169178 h 3357396"/>
              <a:gd name="connsiteX377" fmla="*/ 2056165 w 3859699"/>
              <a:gd name="connsiteY377" fmla="*/ 2194094 h 3357396"/>
              <a:gd name="connsiteX378" fmla="*/ 2006334 w 3859699"/>
              <a:gd name="connsiteY378" fmla="*/ 2223951 h 3357396"/>
              <a:gd name="connsiteX379" fmla="*/ 2009628 w 3859699"/>
              <a:gd name="connsiteY379" fmla="*/ 2238365 h 3357396"/>
              <a:gd name="connsiteX380" fmla="*/ 2035574 w 3859699"/>
              <a:gd name="connsiteY380" fmla="*/ 2238879 h 3357396"/>
              <a:gd name="connsiteX381" fmla="*/ 2070888 w 3859699"/>
              <a:gd name="connsiteY381" fmla="*/ 2232702 h 3357396"/>
              <a:gd name="connsiteX382" fmla="*/ 2076550 w 3859699"/>
              <a:gd name="connsiteY382" fmla="*/ 2246292 h 3357396"/>
              <a:gd name="connsiteX383" fmla="*/ 2149340 w 3859699"/>
              <a:gd name="connsiteY383" fmla="*/ 2213758 h 3357396"/>
              <a:gd name="connsiteX384" fmla="*/ 2163651 w 3859699"/>
              <a:gd name="connsiteY384" fmla="*/ 2203463 h 3357396"/>
              <a:gd name="connsiteX385" fmla="*/ 2187125 w 3859699"/>
              <a:gd name="connsiteY385" fmla="*/ 2207170 h 3357396"/>
              <a:gd name="connsiteX386" fmla="*/ 2188052 w 3859699"/>
              <a:gd name="connsiteY386" fmla="*/ 2186579 h 3357396"/>
              <a:gd name="connsiteX387" fmla="*/ 2188052 w 3859699"/>
              <a:gd name="connsiteY387" fmla="*/ 2153529 h 3357396"/>
              <a:gd name="connsiteX388" fmla="*/ 2263210 w 3859699"/>
              <a:gd name="connsiteY388" fmla="*/ 2138600 h 3357396"/>
              <a:gd name="connsiteX389" fmla="*/ 2216056 w 3859699"/>
              <a:gd name="connsiteY389" fmla="*/ 2173194 h 3357396"/>
              <a:gd name="connsiteX390" fmla="*/ 2220483 w 3859699"/>
              <a:gd name="connsiteY390" fmla="*/ 2186063 h 3357396"/>
              <a:gd name="connsiteX391" fmla="*/ 2274227 w 3859699"/>
              <a:gd name="connsiteY391" fmla="*/ 2184211 h 3357396"/>
              <a:gd name="connsiteX392" fmla="*/ 2260430 w 3859699"/>
              <a:gd name="connsiteY392" fmla="*/ 2209022 h 3357396"/>
              <a:gd name="connsiteX393" fmla="*/ 2340735 w 3859699"/>
              <a:gd name="connsiteY393" fmla="*/ 2173708 h 3357396"/>
              <a:gd name="connsiteX394" fmla="*/ 2537382 w 3859699"/>
              <a:gd name="connsiteY394" fmla="*/ 2068076 h 3357396"/>
              <a:gd name="connsiteX395" fmla="*/ 1780037 w 3859699"/>
              <a:gd name="connsiteY395" fmla="*/ 2626407 h 3357396"/>
              <a:gd name="connsiteX396" fmla="*/ 1780964 w 3859699"/>
              <a:gd name="connsiteY396" fmla="*/ 2636703 h 3357396"/>
              <a:gd name="connsiteX397" fmla="*/ 1791259 w 3859699"/>
              <a:gd name="connsiteY397" fmla="*/ 2637732 h 3357396"/>
              <a:gd name="connsiteX398" fmla="*/ 2055958 w 3859699"/>
              <a:gd name="connsiteY398" fmla="*/ 2441189 h 3357396"/>
              <a:gd name="connsiteX399" fmla="*/ 2614290 w 3859699"/>
              <a:gd name="connsiteY399" fmla="*/ 2080842 h 3357396"/>
              <a:gd name="connsiteX400" fmla="*/ 2123087 w 3859699"/>
              <a:gd name="connsiteY400" fmla="*/ 2544145 h 3357396"/>
              <a:gd name="connsiteX401" fmla="*/ 2031662 w 3859699"/>
              <a:gd name="connsiteY401" fmla="*/ 2615287 h 3357396"/>
              <a:gd name="connsiteX402" fmla="*/ 2029911 w 3859699"/>
              <a:gd name="connsiteY402" fmla="*/ 2623833 h 3357396"/>
              <a:gd name="connsiteX403" fmla="*/ 2037015 w 3859699"/>
              <a:gd name="connsiteY403" fmla="*/ 2628981 h 3357396"/>
              <a:gd name="connsiteX404" fmla="*/ 2038148 w 3859699"/>
              <a:gd name="connsiteY404" fmla="*/ 2628981 h 3357396"/>
              <a:gd name="connsiteX405" fmla="*/ 2041649 w 3859699"/>
              <a:gd name="connsiteY405" fmla="*/ 2631555 h 3357396"/>
              <a:gd name="connsiteX406" fmla="*/ 2048031 w 3859699"/>
              <a:gd name="connsiteY406" fmla="*/ 2631555 h 3357396"/>
              <a:gd name="connsiteX407" fmla="*/ 2362460 w 3859699"/>
              <a:gd name="connsiteY407" fmla="*/ 2418332 h 3357396"/>
              <a:gd name="connsiteX408" fmla="*/ 2426705 w 3859699"/>
              <a:gd name="connsiteY408" fmla="*/ 2364692 h 3357396"/>
              <a:gd name="connsiteX409" fmla="*/ 2277418 w 3859699"/>
              <a:gd name="connsiteY409" fmla="*/ 2678914 h 3357396"/>
              <a:gd name="connsiteX410" fmla="*/ 2280684 w 3859699"/>
              <a:gd name="connsiteY410" fmla="*/ 2689944 h 3357396"/>
              <a:gd name="connsiteX411" fmla="*/ 2289567 w 3859699"/>
              <a:gd name="connsiteY411" fmla="*/ 2689211 h 3357396"/>
              <a:gd name="connsiteX412" fmla="*/ 2307173 w 3859699"/>
              <a:gd name="connsiteY412" fmla="*/ 2674487 h 3357396"/>
              <a:gd name="connsiteX413" fmla="*/ 2149238 w 3859699"/>
              <a:gd name="connsiteY413" fmla="*/ 2867325 h 3357396"/>
              <a:gd name="connsiteX414" fmla="*/ 2150575 w 3859699"/>
              <a:gd name="connsiteY414" fmla="*/ 2877621 h 3357396"/>
              <a:gd name="connsiteX415" fmla="*/ 2173535 w 3859699"/>
              <a:gd name="connsiteY415" fmla="*/ 2886269 h 3357396"/>
              <a:gd name="connsiteX416" fmla="*/ 2245605 w 3859699"/>
              <a:gd name="connsiteY416" fmla="*/ 2820273 h 3357396"/>
              <a:gd name="connsiteX417" fmla="*/ 2224293 w 3859699"/>
              <a:gd name="connsiteY417" fmla="*/ 2887607 h 3357396"/>
              <a:gd name="connsiteX418" fmla="*/ 2117425 w 3859699"/>
              <a:gd name="connsiteY418" fmla="*/ 3348748 h 3357396"/>
              <a:gd name="connsiteX419" fmla="*/ 2123910 w 3859699"/>
              <a:gd name="connsiteY419" fmla="*/ 3357396 h 3357396"/>
              <a:gd name="connsiteX420" fmla="*/ 2126897 w 3859699"/>
              <a:gd name="connsiteY420" fmla="*/ 3357396 h 3357396"/>
              <a:gd name="connsiteX421" fmla="*/ 2134618 w 3859699"/>
              <a:gd name="connsiteY421" fmla="*/ 3351836 h 3357396"/>
              <a:gd name="connsiteX422" fmla="*/ 2193405 w 3859699"/>
              <a:gd name="connsiteY422" fmla="*/ 3161161 h 3357396"/>
              <a:gd name="connsiteX423" fmla="*/ 2554885 w 3859699"/>
              <a:gd name="connsiteY423" fmla="*/ 2464972 h 3357396"/>
              <a:gd name="connsiteX424" fmla="*/ 2688728 w 3859699"/>
              <a:gd name="connsiteY424" fmla="*/ 2265236 h 3357396"/>
              <a:gd name="connsiteX425" fmla="*/ 2691507 w 3859699"/>
              <a:gd name="connsiteY425" fmla="*/ 2259883 h 3357396"/>
              <a:gd name="connsiteX426" fmla="*/ 2591228 w 3859699"/>
              <a:gd name="connsiteY426" fmla="*/ 2523245 h 3357396"/>
              <a:gd name="connsiteX427" fmla="*/ 2584022 w 3859699"/>
              <a:gd name="connsiteY427" fmla="*/ 2532023 h 3357396"/>
              <a:gd name="connsiteX428" fmla="*/ 2588551 w 3859699"/>
              <a:gd name="connsiteY428" fmla="*/ 2538483 h 3357396"/>
              <a:gd name="connsiteX429" fmla="*/ 2601112 w 3859699"/>
              <a:gd name="connsiteY429" fmla="*/ 2538482 h 3357396"/>
              <a:gd name="connsiteX430" fmla="*/ 2612540 w 3859699"/>
              <a:gd name="connsiteY430" fmla="*/ 2529629 h 3357396"/>
              <a:gd name="connsiteX431" fmla="*/ 2437000 w 3859699"/>
              <a:gd name="connsiteY431" fmla="*/ 2812346 h 3357396"/>
              <a:gd name="connsiteX432" fmla="*/ 2267226 w 3859699"/>
              <a:gd name="connsiteY432" fmla="*/ 3100109 h 3357396"/>
              <a:gd name="connsiteX433" fmla="*/ 2271855 w 3859699"/>
              <a:gd name="connsiteY433" fmla="*/ 3110639 h 3357396"/>
              <a:gd name="connsiteX434" fmla="*/ 2281537 w 3859699"/>
              <a:gd name="connsiteY434" fmla="*/ 3107624 h 3357396"/>
              <a:gd name="connsiteX435" fmla="*/ 2340839 w 3859699"/>
              <a:gd name="connsiteY435" fmla="*/ 3024023 h 3357396"/>
              <a:gd name="connsiteX436" fmla="*/ 2756781 w 3859699"/>
              <a:gd name="connsiteY436" fmla="*/ 2176591 h 3357396"/>
              <a:gd name="connsiteX437" fmla="*/ 2756782 w 3859699"/>
              <a:gd name="connsiteY437" fmla="*/ 2174532 h 3357396"/>
              <a:gd name="connsiteX438" fmla="*/ 2759047 w 3859699"/>
              <a:gd name="connsiteY438" fmla="*/ 2132217 h 3357396"/>
              <a:gd name="connsiteX439" fmla="*/ 3492712 w 3859699"/>
              <a:gd name="connsiteY439" fmla="*/ 2296948 h 3357396"/>
              <a:gd name="connsiteX440" fmla="*/ 3844205 w 3859699"/>
              <a:gd name="connsiteY440" fmla="*/ 2387754 h 3357396"/>
              <a:gd name="connsiteX441" fmla="*/ 3845336 w 3859699"/>
              <a:gd name="connsiteY441" fmla="*/ 2302713 h 3357396"/>
              <a:gd name="connsiteX442" fmla="*/ 3841218 w 3859699"/>
              <a:gd name="connsiteY442" fmla="*/ 2298388 h 3357396"/>
              <a:gd name="connsiteX443" fmla="*/ 3492299 w 3859699"/>
              <a:gd name="connsiteY443" fmla="*/ 2224878 h 3357396"/>
              <a:gd name="connsiteX444" fmla="*/ 3181784 w 3859699"/>
              <a:gd name="connsiteY444" fmla="*/ 2090520 h 3357396"/>
              <a:gd name="connsiteX445" fmla="*/ 3227086 w 3859699"/>
              <a:gd name="connsiteY445" fmla="*/ 1968620 h 3357396"/>
              <a:gd name="connsiteX446" fmla="*/ 3542337 w 3859699"/>
              <a:gd name="connsiteY446" fmla="*/ 671372 h 3357396"/>
              <a:gd name="connsiteX447" fmla="*/ 3534596 w 3859699"/>
              <a:gd name="connsiteY447" fmla="*/ 662864 h 3357396"/>
              <a:gd name="connsiteX448" fmla="*/ 3526276 w 3859699"/>
              <a:gd name="connsiteY448" fmla="*/ 669210 h 3357396"/>
              <a:gd name="connsiteX449" fmla="*/ 3469857 w 3859699"/>
              <a:gd name="connsiteY449" fmla="*/ 943073 h 3357396"/>
              <a:gd name="connsiteX450" fmla="*/ 3175710 w 3859699"/>
              <a:gd name="connsiteY450" fmla="*/ 1935469 h 3357396"/>
              <a:gd name="connsiteX451" fmla="*/ 3122379 w 3859699"/>
              <a:gd name="connsiteY451" fmla="*/ 2086196 h 3357396"/>
              <a:gd name="connsiteX452" fmla="*/ 3012422 w 3859699"/>
              <a:gd name="connsiteY452" fmla="*/ 2051911 h 3357396"/>
              <a:gd name="connsiteX453" fmla="*/ 2941692 w 3859699"/>
              <a:gd name="connsiteY453" fmla="*/ 2025966 h 3357396"/>
              <a:gd name="connsiteX454" fmla="*/ 3107348 w 3859699"/>
              <a:gd name="connsiteY454" fmla="*/ 1826849 h 3357396"/>
              <a:gd name="connsiteX455" fmla="*/ 3372357 w 3859699"/>
              <a:gd name="connsiteY455" fmla="*/ 1030483 h 3357396"/>
              <a:gd name="connsiteX456" fmla="*/ 3364120 w 3859699"/>
              <a:gd name="connsiteY456" fmla="*/ 1024820 h 3357396"/>
              <a:gd name="connsiteX457" fmla="*/ 3356604 w 3859699"/>
              <a:gd name="connsiteY457" fmla="*/ 1031307 h 3357396"/>
              <a:gd name="connsiteX458" fmla="*/ 3024365 w 3859699"/>
              <a:gd name="connsiteY458" fmla="*/ 1868958 h 3357396"/>
              <a:gd name="connsiteX459" fmla="*/ 2896390 w 3859699"/>
              <a:gd name="connsiteY459" fmla="*/ 2002184 h 3357396"/>
              <a:gd name="connsiteX460" fmla="*/ 2896906 w 3859699"/>
              <a:gd name="connsiteY460" fmla="*/ 2001257 h 3357396"/>
              <a:gd name="connsiteX461" fmla="*/ 3435366 w 3859699"/>
              <a:gd name="connsiteY461" fmla="*/ 796669 h 3357396"/>
              <a:gd name="connsiteX462" fmla="*/ 3448235 w 3859699"/>
              <a:gd name="connsiteY462" fmla="*/ 741382 h 3357396"/>
              <a:gd name="connsiteX463" fmla="*/ 3467283 w 3859699"/>
              <a:gd name="connsiteY463" fmla="*/ 677549 h 3357396"/>
              <a:gd name="connsiteX464" fmla="*/ 3465326 w 3859699"/>
              <a:gd name="connsiteY464" fmla="*/ 666327 h 3357396"/>
              <a:gd name="connsiteX465" fmla="*/ 3456575 w 3859699"/>
              <a:gd name="connsiteY465" fmla="*/ 659841 h 3357396"/>
              <a:gd name="connsiteX466" fmla="*/ 3445456 w 3859699"/>
              <a:gd name="connsiteY466" fmla="*/ 661076 h 3357396"/>
              <a:gd name="connsiteX467" fmla="*/ 3368033 w 3859699"/>
              <a:gd name="connsiteY467" fmla="*/ 820968 h 3357396"/>
              <a:gd name="connsiteX468" fmla="*/ 3363399 w 3859699"/>
              <a:gd name="connsiteY468" fmla="*/ 834043 h 3357396"/>
              <a:gd name="connsiteX469" fmla="*/ 2859841 w 3859699"/>
              <a:gd name="connsiteY469" fmla="*/ 1951014 h 3357396"/>
              <a:gd name="connsiteX470" fmla="*/ 2857164 w 3859699"/>
              <a:gd name="connsiteY470" fmla="*/ 1943498 h 3357396"/>
              <a:gd name="connsiteX471" fmla="*/ 2862312 w 3859699"/>
              <a:gd name="connsiteY471" fmla="*/ 1940513 h 3357396"/>
              <a:gd name="connsiteX472" fmla="*/ 2970210 w 3859699"/>
              <a:gd name="connsiteY472" fmla="*/ 1694344 h 3357396"/>
              <a:gd name="connsiteX473" fmla="*/ 3097257 w 3859699"/>
              <a:gd name="connsiteY473" fmla="*/ 1436233 h 3357396"/>
              <a:gd name="connsiteX474" fmla="*/ 3099419 w 3859699"/>
              <a:gd name="connsiteY474" fmla="*/ 1428100 h 3357396"/>
              <a:gd name="connsiteX475" fmla="*/ 3093242 w 3859699"/>
              <a:gd name="connsiteY475" fmla="*/ 1422437 h 3357396"/>
              <a:gd name="connsiteX476" fmla="*/ 3063694 w 3859699"/>
              <a:gd name="connsiteY476" fmla="*/ 1427174 h 3357396"/>
              <a:gd name="connsiteX477" fmla="*/ 3047633 w 3859699"/>
              <a:gd name="connsiteY477" fmla="*/ 1452501 h 3357396"/>
              <a:gd name="connsiteX478" fmla="*/ 3041558 w 3859699"/>
              <a:gd name="connsiteY478" fmla="*/ 1455384 h 3357396"/>
              <a:gd name="connsiteX479" fmla="*/ 3041558 w 3859699"/>
              <a:gd name="connsiteY479" fmla="*/ 1452191 h 3357396"/>
              <a:gd name="connsiteX480" fmla="*/ 3028895 w 3859699"/>
              <a:gd name="connsiteY480" fmla="*/ 1432527 h 3357396"/>
              <a:gd name="connsiteX481" fmla="*/ 3017615 w 3859699"/>
              <a:gd name="connsiteY481" fmla="*/ 1434775 h 3357396"/>
              <a:gd name="connsiteX482" fmla="*/ 3016746 w 3859699"/>
              <a:gd name="connsiteY482" fmla="*/ 1442102 h 3357396"/>
              <a:gd name="connsiteX483" fmla="*/ 3000170 w 3859699"/>
              <a:gd name="connsiteY483" fmla="*/ 1482461 h 3357396"/>
              <a:gd name="connsiteX484" fmla="*/ 2990390 w 3859699"/>
              <a:gd name="connsiteY484" fmla="*/ 1494404 h 3357396"/>
              <a:gd name="connsiteX485" fmla="*/ 3003259 w 3859699"/>
              <a:gd name="connsiteY485" fmla="*/ 1454045 h 3357396"/>
              <a:gd name="connsiteX486" fmla="*/ 3046912 w 3859699"/>
              <a:gd name="connsiteY486" fmla="*/ 1323188 h 3357396"/>
              <a:gd name="connsiteX487" fmla="*/ 3049795 w 3859699"/>
              <a:gd name="connsiteY487" fmla="*/ 1317010 h 3357396"/>
              <a:gd name="connsiteX488" fmla="*/ 3093654 w 3859699"/>
              <a:gd name="connsiteY488" fmla="*/ 1223114 h 3357396"/>
              <a:gd name="connsiteX489" fmla="*/ 3228732 w 3859699"/>
              <a:gd name="connsiteY489" fmla="*/ 917231 h 3357396"/>
              <a:gd name="connsiteX490" fmla="*/ 3228732 w 3859699"/>
              <a:gd name="connsiteY490" fmla="*/ 913628 h 3357396"/>
              <a:gd name="connsiteX491" fmla="*/ 3217511 w 3859699"/>
              <a:gd name="connsiteY491" fmla="*/ 899317 h 3357396"/>
              <a:gd name="connsiteX492" fmla="*/ 3127630 w 3859699"/>
              <a:gd name="connsiteY492" fmla="*/ 1053752 h 3357396"/>
              <a:gd name="connsiteX493" fmla="*/ 3045780 w 3859699"/>
              <a:gd name="connsiteY493" fmla="*/ 1218481 h 3357396"/>
              <a:gd name="connsiteX494" fmla="*/ 3044648 w 3859699"/>
              <a:gd name="connsiteY494" fmla="*/ 1221055 h 3357396"/>
              <a:gd name="connsiteX495" fmla="*/ 2962797 w 3859699"/>
              <a:gd name="connsiteY495" fmla="*/ 1362518 h 3357396"/>
              <a:gd name="connsiteX496" fmla="*/ 3138647 w 3859699"/>
              <a:gd name="connsiteY496" fmla="*/ 592920 h 3357396"/>
              <a:gd name="connsiteX497" fmla="*/ 3131851 w 3859699"/>
              <a:gd name="connsiteY497" fmla="*/ 584477 h 3357396"/>
              <a:gd name="connsiteX498" fmla="*/ 3122688 w 3859699"/>
              <a:gd name="connsiteY498" fmla="*/ 590139 h 3357396"/>
              <a:gd name="connsiteX499" fmla="*/ 3064312 w 3859699"/>
              <a:gd name="connsiteY499" fmla="*/ 888713 h 3357396"/>
              <a:gd name="connsiteX500" fmla="*/ 2900096 w 3859699"/>
              <a:gd name="connsiteY500" fmla="*/ 1408642 h 3357396"/>
              <a:gd name="connsiteX501" fmla="*/ 3000170 w 3859699"/>
              <a:gd name="connsiteY501" fmla="*/ 578814 h 3357396"/>
              <a:gd name="connsiteX502" fmla="*/ 3000170 w 3859699"/>
              <a:gd name="connsiteY502" fmla="*/ 576035 h 3357396"/>
              <a:gd name="connsiteX503" fmla="*/ 2987198 w 3859699"/>
              <a:gd name="connsiteY503" fmla="*/ 563062 h 3357396"/>
              <a:gd name="connsiteX504" fmla="*/ 2948794 w 3859699"/>
              <a:gd name="connsiteY504" fmla="*/ 812010 h 3357396"/>
              <a:gd name="connsiteX505" fmla="*/ 2877961 w 3859699"/>
              <a:gd name="connsiteY505" fmla="*/ 1278092 h 3357396"/>
              <a:gd name="connsiteX506" fmla="*/ 2831528 w 3859699"/>
              <a:gd name="connsiteY506" fmla="*/ 1118923 h 3357396"/>
              <a:gd name="connsiteX507" fmla="*/ 2827615 w 3859699"/>
              <a:gd name="connsiteY507" fmla="*/ 1113364 h 3357396"/>
              <a:gd name="connsiteX508" fmla="*/ 2821438 w 3859699"/>
              <a:gd name="connsiteY508" fmla="*/ 1042528 h 3357396"/>
              <a:gd name="connsiteX509" fmla="*/ 2789934 w 3859699"/>
              <a:gd name="connsiteY509" fmla="*/ 918981 h 3357396"/>
              <a:gd name="connsiteX510" fmla="*/ 2782726 w 3859699"/>
              <a:gd name="connsiteY510" fmla="*/ 918981 h 3357396"/>
              <a:gd name="connsiteX511" fmla="*/ 2767798 w 3859699"/>
              <a:gd name="connsiteY511" fmla="*/ 923511 h 3357396"/>
              <a:gd name="connsiteX512" fmla="*/ 2767798 w 3859699"/>
              <a:gd name="connsiteY512" fmla="*/ 879343 h 3357396"/>
              <a:gd name="connsiteX513" fmla="*/ 2768622 w 3859699"/>
              <a:gd name="connsiteY513" fmla="*/ 827248 h 3357396"/>
              <a:gd name="connsiteX514" fmla="*/ 2760179 w 3859699"/>
              <a:gd name="connsiteY514" fmla="*/ 821276 h 3357396"/>
              <a:gd name="connsiteX515" fmla="*/ 2732381 w 3859699"/>
              <a:gd name="connsiteY515" fmla="*/ 789256 h 3357396"/>
              <a:gd name="connsiteX516" fmla="*/ 2727439 w 3859699"/>
              <a:gd name="connsiteY516" fmla="*/ 782771 h 3357396"/>
              <a:gd name="connsiteX517" fmla="*/ 2719409 w 3859699"/>
              <a:gd name="connsiteY517" fmla="*/ 783800 h 3357396"/>
              <a:gd name="connsiteX518" fmla="*/ 2690170 w 3859699"/>
              <a:gd name="connsiteY518" fmla="*/ 968606 h 3357396"/>
              <a:gd name="connsiteX519" fmla="*/ 2694700 w 3859699"/>
              <a:gd name="connsiteY519" fmla="*/ 971592 h 3357396"/>
              <a:gd name="connsiteX520" fmla="*/ 2704995 w 3859699"/>
              <a:gd name="connsiteY520" fmla="*/ 972210 h 3357396"/>
              <a:gd name="connsiteX521" fmla="*/ 2677299 w 3859699"/>
              <a:gd name="connsiteY521" fmla="*/ 1084226 h 3357396"/>
              <a:gd name="connsiteX522" fmla="*/ 2658252 w 3859699"/>
              <a:gd name="connsiteY522" fmla="*/ 972107 h 3357396"/>
              <a:gd name="connsiteX523" fmla="*/ 2652899 w 3859699"/>
              <a:gd name="connsiteY523" fmla="*/ 882328 h 3357396"/>
              <a:gd name="connsiteX524" fmla="*/ 2657326 w 3859699"/>
              <a:gd name="connsiteY524" fmla="*/ 877181 h 3357396"/>
              <a:gd name="connsiteX525" fmla="*/ 2654855 w 3859699"/>
              <a:gd name="connsiteY525" fmla="*/ 843205 h 3357396"/>
              <a:gd name="connsiteX526" fmla="*/ 2651251 w 3859699"/>
              <a:gd name="connsiteY526" fmla="*/ 829513 h 3357396"/>
              <a:gd name="connsiteX527" fmla="*/ 2651252 w 3859699"/>
              <a:gd name="connsiteY527" fmla="*/ 824261 h 3357396"/>
              <a:gd name="connsiteX528" fmla="*/ 2643736 w 3859699"/>
              <a:gd name="connsiteY528" fmla="*/ 815922 h 3357396"/>
              <a:gd name="connsiteX529" fmla="*/ 2638588 w 3859699"/>
              <a:gd name="connsiteY529" fmla="*/ 815923 h 3357396"/>
              <a:gd name="connsiteX530" fmla="*/ 2609864 w 3859699"/>
              <a:gd name="connsiteY530" fmla="*/ 831983 h 3357396"/>
              <a:gd name="connsiteX531" fmla="*/ 2625616 w 3859699"/>
              <a:gd name="connsiteY531" fmla="*/ 876358 h 3357396"/>
              <a:gd name="connsiteX532" fmla="*/ 2625616 w 3859699"/>
              <a:gd name="connsiteY532" fmla="*/ 914863 h 3357396"/>
              <a:gd name="connsiteX533" fmla="*/ 2624586 w 3859699"/>
              <a:gd name="connsiteY533" fmla="*/ 966341 h 3357396"/>
              <a:gd name="connsiteX534" fmla="*/ 2611099 w 3859699"/>
              <a:gd name="connsiteY534" fmla="*/ 1028115 h 3357396"/>
              <a:gd name="connsiteX535" fmla="*/ 2581962 w 3859699"/>
              <a:gd name="connsiteY535" fmla="*/ 1072901 h 3357396"/>
              <a:gd name="connsiteX536" fmla="*/ 2576712 w 3859699"/>
              <a:gd name="connsiteY536" fmla="*/ 1076917 h 3357396"/>
              <a:gd name="connsiteX537" fmla="*/ 2554164 w 3859699"/>
              <a:gd name="connsiteY537" fmla="*/ 1204068 h 3357396"/>
              <a:gd name="connsiteX538" fmla="*/ 2534705 w 3859699"/>
              <a:gd name="connsiteY538" fmla="*/ 1315981 h 3357396"/>
              <a:gd name="connsiteX539" fmla="*/ 2370696 w 3859699"/>
              <a:gd name="connsiteY539" fmla="*/ 520747 h 3357396"/>
              <a:gd name="connsiteX540" fmla="*/ 2363900 w 3859699"/>
              <a:gd name="connsiteY540" fmla="*/ 513540 h 3357396"/>
              <a:gd name="connsiteX541" fmla="*/ 2350619 w 3859699"/>
              <a:gd name="connsiteY541" fmla="*/ 517864 h 3357396"/>
              <a:gd name="connsiteX542" fmla="*/ 2382330 w 3859699"/>
              <a:gd name="connsiteY542" fmla="*/ 849177 h 3357396"/>
              <a:gd name="connsiteX543" fmla="*/ 2423512 w 3859699"/>
              <a:gd name="connsiteY543" fmla="*/ 1145382 h 3357396"/>
              <a:gd name="connsiteX544" fmla="*/ 2375535 w 3859699"/>
              <a:gd name="connsiteY544" fmla="*/ 1069092 h 3357396"/>
              <a:gd name="connsiteX545" fmla="*/ 2355973 w 3859699"/>
              <a:gd name="connsiteY545" fmla="*/ 1025232 h 3357396"/>
              <a:gd name="connsiteX546" fmla="*/ 2319116 w 3859699"/>
              <a:gd name="connsiteY546" fmla="*/ 965106 h 3357396"/>
              <a:gd name="connsiteX547" fmla="*/ 2263210 w 3859699"/>
              <a:gd name="connsiteY547" fmla="*/ 733043 h 3357396"/>
              <a:gd name="connsiteX548" fmla="*/ 2241280 w 3859699"/>
              <a:gd name="connsiteY548" fmla="*/ 605789 h 3357396"/>
              <a:gd name="connsiteX549" fmla="*/ 2236235 w 3859699"/>
              <a:gd name="connsiteY549" fmla="*/ 599921 h 3357396"/>
              <a:gd name="connsiteX550" fmla="*/ 2228514 w 3859699"/>
              <a:gd name="connsiteY550" fmla="*/ 600950 h 3357396"/>
              <a:gd name="connsiteX551" fmla="*/ 2234485 w 3859699"/>
              <a:gd name="connsiteY551" fmla="*/ 767430 h 3357396"/>
              <a:gd name="connsiteX552" fmla="*/ 2247766 w 3859699"/>
              <a:gd name="connsiteY552" fmla="*/ 827351 h 3357396"/>
              <a:gd name="connsiteX553" fmla="*/ 2208335 w 3859699"/>
              <a:gd name="connsiteY553" fmla="*/ 734690 h 3357396"/>
              <a:gd name="connsiteX554" fmla="*/ 2124631 w 3859699"/>
              <a:gd name="connsiteY554" fmla="*/ 571710 h 3357396"/>
              <a:gd name="connsiteX555" fmla="*/ 2114335 w 3859699"/>
              <a:gd name="connsiteY555" fmla="*/ 570577 h 3357396"/>
              <a:gd name="connsiteX556" fmla="*/ 2110938 w 3859699"/>
              <a:gd name="connsiteY556" fmla="*/ 580049 h 3357396"/>
              <a:gd name="connsiteX557" fmla="*/ 2437412 w 3859699"/>
              <a:gd name="connsiteY557" fmla="*/ 1329365 h 3357396"/>
              <a:gd name="connsiteX558" fmla="*/ 2543046 w 3859699"/>
              <a:gd name="connsiteY558" fmla="*/ 1546911 h 3357396"/>
              <a:gd name="connsiteX559" fmla="*/ 2371417 w 3859699"/>
              <a:gd name="connsiteY559" fmla="*/ 1295698 h 3357396"/>
              <a:gd name="connsiteX560" fmla="*/ 2280198 w 3859699"/>
              <a:gd name="connsiteY560" fmla="*/ 1172151 h 3357396"/>
              <a:gd name="connsiteX561" fmla="*/ 2269903 w 3859699"/>
              <a:gd name="connsiteY561" fmla="*/ 1190683 h 3357396"/>
              <a:gd name="connsiteX562" fmla="*/ 2270520 w 3859699"/>
              <a:gd name="connsiteY562" fmla="*/ 1194080 h 3357396"/>
              <a:gd name="connsiteX563" fmla="*/ 2354223 w 3859699"/>
              <a:gd name="connsiteY563" fmla="*/ 1355515 h 3357396"/>
              <a:gd name="connsiteX564" fmla="*/ 2396641 w 3859699"/>
              <a:gd name="connsiteY564" fmla="*/ 1431498 h 3357396"/>
              <a:gd name="connsiteX565" fmla="*/ 2224498 w 3859699"/>
              <a:gd name="connsiteY565" fmla="*/ 1229806 h 3357396"/>
              <a:gd name="connsiteX566" fmla="*/ 2148723 w 3859699"/>
              <a:gd name="connsiteY566" fmla="*/ 1122527 h 3357396"/>
              <a:gd name="connsiteX567" fmla="*/ 2142031 w 3859699"/>
              <a:gd name="connsiteY567" fmla="*/ 1119541 h 3357396"/>
              <a:gd name="connsiteX568" fmla="*/ 2135751 w 3859699"/>
              <a:gd name="connsiteY568" fmla="*/ 1123041 h 3357396"/>
              <a:gd name="connsiteX569" fmla="*/ 2214512 w 3859699"/>
              <a:gd name="connsiteY569" fmla="*/ 1294153 h 3357396"/>
              <a:gd name="connsiteX570" fmla="*/ 2093436 w 3859699"/>
              <a:gd name="connsiteY570" fmla="*/ 1162164 h 3357396"/>
              <a:gd name="connsiteX571" fmla="*/ 1972256 w 3859699"/>
              <a:gd name="connsiteY571" fmla="*/ 987139 h 3357396"/>
              <a:gd name="connsiteX572" fmla="*/ 1965359 w 3859699"/>
              <a:gd name="connsiteY572" fmla="*/ 980859 h 3357396"/>
              <a:gd name="connsiteX573" fmla="*/ 1957122 w 3859699"/>
              <a:gd name="connsiteY573" fmla="*/ 985080 h 3357396"/>
              <a:gd name="connsiteX574" fmla="*/ 2129985 w 3859699"/>
              <a:gd name="connsiteY574" fmla="*/ 1257707 h 3357396"/>
              <a:gd name="connsiteX575" fmla="*/ 2261254 w 3859699"/>
              <a:gd name="connsiteY575" fmla="*/ 1428100 h 3357396"/>
              <a:gd name="connsiteX576" fmla="*/ 2254974 w 3859699"/>
              <a:gd name="connsiteY576" fmla="*/ 1435616 h 3357396"/>
              <a:gd name="connsiteX577" fmla="*/ 2023528 w 3859699"/>
              <a:gd name="connsiteY577" fmla="*/ 1246588 h 3357396"/>
              <a:gd name="connsiteX578" fmla="*/ 1858799 w 3859699"/>
              <a:gd name="connsiteY578" fmla="*/ 1105126 h 3357396"/>
              <a:gd name="connsiteX579" fmla="*/ 1848502 w 3859699"/>
              <a:gd name="connsiteY579" fmla="*/ 1105744 h 3357396"/>
              <a:gd name="connsiteX580" fmla="*/ 1846444 w 3859699"/>
              <a:gd name="connsiteY580" fmla="*/ 1115421 h 3357396"/>
              <a:gd name="connsiteX581" fmla="*/ 2055239 w 3859699"/>
              <a:gd name="connsiteY581" fmla="*/ 1314334 h 3357396"/>
              <a:gd name="connsiteX582" fmla="*/ 2219350 w 3859699"/>
              <a:gd name="connsiteY582" fmla="*/ 1461046 h 3357396"/>
              <a:gd name="connsiteX583" fmla="*/ 2204216 w 3859699"/>
              <a:gd name="connsiteY583" fmla="*/ 1607861 h 3357396"/>
              <a:gd name="connsiteX584" fmla="*/ 2196700 w 3859699"/>
              <a:gd name="connsiteY584" fmla="*/ 1646161 h 3357396"/>
              <a:gd name="connsiteX585" fmla="*/ 2195671 w 3859699"/>
              <a:gd name="connsiteY585" fmla="*/ 1694653 h 3357396"/>
              <a:gd name="connsiteX586" fmla="*/ 2193405 w 3859699"/>
              <a:gd name="connsiteY586" fmla="*/ 1778769 h 3357396"/>
              <a:gd name="connsiteX587" fmla="*/ 1978330 w 3859699"/>
              <a:gd name="connsiteY587" fmla="*/ 1739440 h 3357396"/>
              <a:gd name="connsiteX588" fmla="*/ 1942398 w 3859699"/>
              <a:gd name="connsiteY588" fmla="*/ 1613112 h 3357396"/>
              <a:gd name="connsiteX589" fmla="*/ 1938281 w 3859699"/>
              <a:gd name="connsiteY589" fmla="*/ 1606008 h 3357396"/>
              <a:gd name="connsiteX590" fmla="*/ 1930147 w 3859699"/>
              <a:gd name="connsiteY590" fmla="*/ 1606008 h 3357396"/>
              <a:gd name="connsiteX591" fmla="*/ 1906982 w 3859699"/>
              <a:gd name="connsiteY591" fmla="*/ 1678078 h 3357396"/>
              <a:gd name="connsiteX592" fmla="*/ 1801864 w 3859699"/>
              <a:gd name="connsiteY592" fmla="*/ 1623820 h 3357396"/>
              <a:gd name="connsiteX593" fmla="*/ 1792289 w 3859699"/>
              <a:gd name="connsiteY593" fmla="*/ 1629071 h 3357396"/>
              <a:gd name="connsiteX594" fmla="*/ 1915836 w 3859699"/>
              <a:gd name="connsiteY594" fmla="*/ 1702375 h 3357396"/>
              <a:gd name="connsiteX595" fmla="*/ 1915836 w 3859699"/>
              <a:gd name="connsiteY595" fmla="*/ 1707935 h 3357396"/>
              <a:gd name="connsiteX596" fmla="*/ 1841296 w 3859699"/>
              <a:gd name="connsiteY596" fmla="*/ 1679519 h 3357396"/>
              <a:gd name="connsiteX597" fmla="*/ 1878669 w 3859699"/>
              <a:gd name="connsiteY597" fmla="*/ 1712259 h 3357396"/>
              <a:gd name="connsiteX598" fmla="*/ 1832647 w 3859699"/>
              <a:gd name="connsiteY598" fmla="*/ 1696403 h 3357396"/>
              <a:gd name="connsiteX599" fmla="*/ 1796716 w 3859699"/>
              <a:gd name="connsiteY599" fmla="*/ 1697845 h 3357396"/>
              <a:gd name="connsiteX600" fmla="*/ 1739267 w 3859699"/>
              <a:gd name="connsiteY600" fmla="*/ 1690741 h 3357396"/>
              <a:gd name="connsiteX601" fmla="*/ 1681919 w 3859699"/>
              <a:gd name="connsiteY601" fmla="*/ 1690740 h 3357396"/>
              <a:gd name="connsiteX602" fmla="*/ 1666786 w 3859699"/>
              <a:gd name="connsiteY602" fmla="*/ 1654604 h 3357396"/>
              <a:gd name="connsiteX603" fmla="*/ 1665858 w 3859699"/>
              <a:gd name="connsiteY603" fmla="*/ 1653368 h 3357396"/>
              <a:gd name="connsiteX604" fmla="*/ 1677698 w 3859699"/>
              <a:gd name="connsiteY604" fmla="*/ 1617952 h 3357396"/>
              <a:gd name="connsiteX605" fmla="*/ 1633942 w 3859699"/>
              <a:gd name="connsiteY605" fmla="*/ 1576769 h 3357396"/>
              <a:gd name="connsiteX606" fmla="*/ 1630029 w 3859699"/>
              <a:gd name="connsiteY606" fmla="*/ 1573165 h 3357396"/>
              <a:gd name="connsiteX607" fmla="*/ 1655151 w 3859699"/>
              <a:gd name="connsiteY607" fmla="*/ 1583461 h 3357396"/>
              <a:gd name="connsiteX608" fmla="*/ 1686037 w 3859699"/>
              <a:gd name="connsiteY608" fmla="*/ 1627526 h 3357396"/>
              <a:gd name="connsiteX609" fmla="*/ 1690053 w 3859699"/>
              <a:gd name="connsiteY609" fmla="*/ 1633601 h 3357396"/>
              <a:gd name="connsiteX610" fmla="*/ 1697363 w 3859699"/>
              <a:gd name="connsiteY610" fmla="*/ 1633601 h 3357396"/>
              <a:gd name="connsiteX611" fmla="*/ 1720631 w 3859699"/>
              <a:gd name="connsiteY611" fmla="*/ 1636174 h 3357396"/>
              <a:gd name="connsiteX612" fmla="*/ 1751518 w 3859699"/>
              <a:gd name="connsiteY612" fmla="*/ 1673856 h 3357396"/>
              <a:gd name="connsiteX613" fmla="*/ 1760372 w 3859699"/>
              <a:gd name="connsiteY613" fmla="*/ 1680239 h 3357396"/>
              <a:gd name="connsiteX614" fmla="*/ 1767579 w 3859699"/>
              <a:gd name="connsiteY614" fmla="*/ 1672209 h 3357396"/>
              <a:gd name="connsiteX615" fmla="*/ 1828528 w 3859699"/>
              <a:gd name="connsiteY615" fmla="*/ 254193 h 3357396"/>
              <a:gd name="connsiteX616" fmla="*/ 1828529 w 3859699"/>
              <a:gd name="connsiteY616" fmla="*/ 250178 h 3357396"/>
              <a:gd name="connsiteX617" fmla="*/ 1818234 w 3859699"/>
              <a:gd name="connsiteY617" fmla="*/ 243383 h 3357396"/>
              <a:gd name="connsiteX618" fmla="*/ 1720116 w 3859699"/>
              <a:gd name="connsiteY618" fmla="*/ 823644 h 3357396"/>
              <a:gd name="connsiteX619" fmla="*/ 1666682 w 3859699"/>
              <a:gd name="connsiteY619" fmla="*/ 1199434 h 3357396"/>
              <a:gd name="connsiteX620" fmla="*/ 1692318 w 3859699"/>
              <a:gd name="connsiteY620" fmla="*/ 659532 h 3357396"/>
              <a:gd name="connsiteX621" fmla="*/ 1705085 w 3859699"/>
              <a:gd name="connsiteY621" fmla="*/ 36647 h 3357396"/>
              <a:gd name="connsiteX622" fmla="*/ 1695307 w 3859699"/>
              <a:gd name="connsiteY622" fmla="*/ 30589 h 3357396"/>
              <a:gd name="connsiteX623" fmla="*/ 1689127 w 3859699"/>
              <a:gd name="connsiteY623" fmla="*/ 39735 h 3357396"/>
              <a:gd name="connsiteX624" fmla="*/ 1657519 w 3859699"/>
              <a:gd name="connsiteY624" fmla="*/ 463915 h 3357396"/>
              <a:gd name="connsiteX625" fmla="*/ 1626632 w 3859699"/>
              <a:gd name="connsiteY625" fmla="*/ 811496 h 3357396"/>
              <a:gd name="connsiteX626" fmla="*/ 1632192 w 3859699"/>
              <a:gd name="connsiteY626" fmla="*/ 819114 h 3357396"/>
              <a:gd name="connsiteX627" fmla="*/ 1635486 w 3859699"/>
              <a:gd name="connsiteY627" fmla="*/ 819114 h 3357396"/>
              <a:gd name="connsiteX628" fmla="*/ 1630133 w 3859699"/>
              <a:gd name="connsiteY628" fmla="*/ 844957 h 3357396"/>
              <a:gd name="connsiteX629" fmla="*/ 1622823 w 3859699"/>
              <a:gd name="connsiteY629" fmla="*/ 469475 h 3357396"/>
              <a:gd name="connsiteX630" fmla="*/ 1607071 w 3859699"/>
              <a:gd name="connsiteY630" fmla="*/ 55179 h 3357396"/>
              <a:gd name="connsiteX631" fmla="*/ 1598525 w 3859699"/>
              <a:gd name="connsiteY631" fmla="*/ 49311 h 3357396"/>
              <a:gd name="connsiteX632" fmla="*/ 1591113 w 3859699"/>
              <a:gd name="connsiteY632" fmla="*/ 56620 h 3357396"/>
              <a:gd name="connsiteX633" fmla="*/ 1581331 w 3859699"/>
              <a:gd name="connsiteY633" fmla="*/ 331102 h 3357396"/>
              <a:gd name="connsiteX634" fmla="*/ 1578552 w 3859699"/>
              <a:gd name="connsiteY634" fmla="*/ 503142 h 3357396"/>
              <a:gd name="connsiteX635" fmla="*/ 1574433 w 3859699"/>
              <a:gd name="connsiteY635" fmla="*/ 255120 h 3357396"/>
              <a:gd name="connsiteX636" fmla="*/ 1569388 w 3859699"/>
              <a:gd name="connsiteY636" fmla="*/ 7305 h 3357396"/>
              <a:gd name="connsiteX637" fmla="*/ 1560468 w 3859699"/>
              <a:gd name="connsiteY637" fmla="*/ 42 h 3357396"/>
              <a:gd name="connsiteX638" fmla="*/ 1553430 w 3859699"/>
              <a:gd name="connsiteY638" fmla="*/ 6070 h 3357396"/>
              <a:gd name="connsiteX639" fmla="*/ 1510806 w 3859699"/>
              <a:gd name="connsiteY639" fmla="*/ 604554 h 3357396"/>
              <a:gd name="connsiteX640" fmla="*/ 1467977 w 3859699"/>
              <a:gd name="connsiteY640" fmla="*/ 275094 h 3357396"/>
              <a:gd name="connsiteX641" fmla="*/ 1459431 w 3859699"/>
              <a:gd name="connsiteY641" fmla="*/ 268607 h 3357396"/>
              <a:gd name="connsiteX642" fmla="*/ 1451916 w 3859699"/>
              <a:gd name="connsiteY642" fmla="*/ 276329 h 3357396"/>
              <a:gd name="connsiteX643" fmla="*/ 1471272 w 3859699"/>
              <a:gd name="connsiteY643" fmla="*/ 814379 h 3357396"/>
              <a:gd name="connsiteX644" fmla="*/ 1483420 w 3859699"/>
              <a:gd name="connsiteY644" fmla="*/ 898699 h 3357396"/>
              <a:gd name="connsiteX645" fmla="*/ 1474875 w 3859699"/>
              <a:gd name="connsiteY645" fmla="*/ 896949 h 3357396"/>
              <a:gd name="connsiteX646" fmla="*/ 1469624 w 3859699"/>
              <a:gd name="connsiteY646" fmla="*/ 904876 h 3357396"/>
              <a:gd name="connsiteX647" fmla="*/ 1475801 w 3859699"/>
              <a:gd name="connsiteY647" fmla="*/ 1056016 h 3357396"/>
              <a:gd name="connsiteX648" fmla="*/ 1534486 w 3859699"/>
              <a:gd name="connsiteY648" fmla="*/ 1466709 h 3357396"/>
              <a:gd name="connsiteX649" fmla="*/ 1375110 w 3859699"/>
              <a:gd name="connsiteY649" fmla="*/ 1231556 h 3357396"/>
              <a:gd name="connsiteX650" fmla="*/ 1069124 w 3859699"/>
              <a:gd name="connsiteY650" fmla="*/ 524762 h 3357396"/>
              <a:gd name="connsiteX651" fmla="*/ 1057902 w 3859699"/>
              <a:gd name="connsiteY651" fmla="*/ 529499 h 3357396"/>
              <a:gd name="connsiteX652" fmla="*/ 1263815 w 3859699"/>
              <a:gd name="connsiteY652" fmla="*/ 1103376 h 3357396"/>
              <a:gd name="connsiteX653" fmla="*/ 925398 w 3859699"/>
              <a:gd name="connsiteY653" fmla="*/ 342015 h 3357396"/>
              <a:gd name="connsiteX654" fmla="*/ 916853 w 3859699"/>
              <a:gd name="connsiteY654" fmla="*/ 335735 h 3357396"/>
              <a:gd name="connsiteX655" fmla="*/ 895541 w 3859699"/>
              <a:gd name="connsiteY655" fmla="*/ 350251 h 3357396"/>
              <a:gd name="connsiteX656" fmla="*/ 1062329 w 3859699"/>
              <a:gd name="connsiteY656" fmla="*/ 825498 h 3357396"/>
              <a:gd name="connsiteX657" fmla="*/ 1373669 w 3859699"/>
              <a:gd name="connsiteY657" fmla="*/ 1396183 h 3357396"/>
              <a:gd name="connsiteX658" fmla="*/ 511925 w 3859699"/>
              <a:gd name="connsiteY658" fmla="*/ 327807 h 3357396"/>
              <a:gd name="connsiteX659" fmla="*/ 500738 w 3859699"/>
              <a:gd name="connsiteY659" fmla="*/ 325133 h 3357396"/>
              <a:gd name="connsiteX660" fmla="*/ 497204 w 3859699"/>
              <a:gd name="connsiteY660" fmla="*/ 334396 h 3357396"/>
              <a:gd name="connsiteX661" fmla="*/ 1125236 w 3859699"/>
              <a:gd name="connsiteY661" fmla="*/ 1205406 h 3357396"/>
              <a:gd name="connsiteX662" fmla="*/ 1265462 w 3859699"/>
              <a:gd name="connsiteY662" fmla="*/ 1352118 h 3357396"/>
              <a:gd name="connsiteX663" fmla="*/ 296026 w 3859699"/>
              <a:gd name="connsiteY663" fmla="*/ 244207 h 3357396"/>
              <a:gd name="connsiteX664" fmla="*/ 243622 w 3859699"/>
              <a:gd name="connsiteY664" fmla="*/ 168740 h 3357396"/>
              <a:gd name="connsiteX665" fmla="*/ 233327 w 3859699"/>
              <a:gd name="connsiteY665" fmla="*/ 166165 h 3357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</a:cxnLst>
            <a:rect l="l" t="t" r="r" b="b"/>
            <a:pathLst>
              <a:path w="3859699" h="3357396">
                <a:moveTo>
                  <a:pt x="2669063" y="2093712"/>
                </a:moveTo>
                <a:cubicBezTo>
                  <a:pt x="2686571" y="2096503"/>
                  <a:pt x="2703658" y="2101484"/>
                  <a:pt x="2719923" y="2108537"/>
                </a:cubicBezTo>
                <a:cubicBezTo>
                  <a:pt x="2707362" y="2117763"/>
                  <a:pt x="2694302" y="2126287"/>
                  <a:pt x="2680800" y="2134071"/>
                </a:cubicBezTo>
                <a:lnTo>
                  <a:pt x="2681005" y="2134071"/>
                </a:lnTo>
                <a:cubicBezTo>
                  <a:pt x="2679618" y="2134895"/>
                  <a:pt x="2678507" y="2136114"/>
                  <a:pt x="2677815" y="2137571"/>
                </a:cubicBezTo>
                <a:cubicBezTo>
                  <a:pt x="2565901" y="2370561"/>
                  <a:pt x="2508451" y="2432026"/>
                  <a:pt x="2466445" y="2477326"/>
                </a:cubicBezTo>
                <a:cubicBezTo>
                  <a:pt x="2457385" y="2487004"/>
                  <a:pt x="2448840" y="2496167"/>
                  <a:pt x="2440500" y="2506155"/>
                </a:cubicBezTo>
                <a:cubicBezTo>
                  <a:pt x="2434941" y="2511095"/>
                  <a:pt x="2422998" y="2523657"/>
                  <a:pt x="2392831" y="2555470"/>
                </a:cubicBezTo>
                <a:lnTo>
                  <a:pt x="2363284" y="2586356"/>
                </a:lnTo>
                <a:cubicBezTo>
                  <a:pt x="2385934" y="2547234"/>
                  <a:pt x="2423203" y="2480724"/>
                  <a:pt x="2459753" y="2414318"/>
                </a:cubicBezTo>
                <a:cubicBezTo>
                  <a:pt x="2515040" y="2313832"/>
                  <a:pt x="2533058" y="2280475"/>
                  <a:pt x="2536867" y="2267296"/>
                </a:cubicBezTo>
                <a:cubicBezTo>
                  <a:pt x="2563122" y="2216745"/>
                  <a:pt x="2633029" y="2125217"/>
                  <a:pt x="2669063" y="2093712"/>
                </a:cubicBezTo>
                <a:close/>
                <a:moveTo>
                  <a:pt x="2772328" y="1912818"/>
                </a:moveTo>
                <a:lnTo>
                  <a:pt x="2772530" y="1912892"/>
                </a:lnTo>
                <a:lnTo>
                  <a:pt x="2772534" y="1912818"/>
                </a:lnTo>
                <a:close/>
                <a:moveTo>
                  <a:pt x="2245215" y="1880963"/>
                </a:moveTo>
                <a:cubicBezTo>
                  <a:pt x="2253069" y="1877903"/>
                  <a:pt x="2263158" y="1875342"/>
                  <a:pt x="2276388" y="1873797"/>
                </a:cubicBezTo>
                <a:cubicBezTo>
                  <a:pt x="2345781" y="1875650"/>
                  <a:pt x="2363181" y="1909729"/>
                  <a:pt x="2393347" y="1926202"/>
                </a:cubicBezTo>
                <a:cubicBezTo>
                  <a:pt x="2421951" y="1940258"/>
                  <a:pt x="2452122" y="1950868"/>
                  <a:pt x="2483227" y="1957809"/>
                </a:cubicBezTo>
                <a:cubicBezTo>
                  <a:pt x="2542632" y="1974488"/>
                  <a:pt x="2562504" y="1990446"/>
                  <a:pt x="2601318" y="2019583"/>
                </a:cubicBezTo>
                <a:cubicBezTo>
                  <a:pt x="2593803" y="2022261"/>
                  <a:pt x="2532029" y="2031629"/>
                  <a:pt x="2524410" y="2034203"/>
                </a:cubicBezTo>
                <a:lnTo>
                  <a:pt x="2524410" y="2034099"/>
                </a:lnTo>
                <a:lnTo>
                  <a:pt x="2520086" y="2035644"/>
                </a:lnTo>
                <a:cubicBezTo>
                  <a:pt x="2410643" y="2073018"/>
                  <a:pt x="2259504" y="2115538"/>
                  <a:pt x="2152738" y="2108846"/>
                </a:cubicBezTo>
                <a:cubicBezTo>
                  <a:pt x="2153458" y="2103493"/>
                  <a:pt x="2154488" y="2097109"/>
                  <a:pt x="2155724" y="2089696"/>
                </a:cubicBezTo>
                <a:cubicBezTo>
                  <a:pt x="2156145" y="2088251"/>
                  <a:pt x="2156420" y="2086769"/>
                  <a:pt x="2156548" y="2085270"/>
                </a:cubicBezTo>
                <a:cubicBezTo>
                  <a:pt x="2167565" y="2025246"/>
                  <a:pt x="2194436" y="1916318"/>
                  <a:pt x="2210496" y="1907979"/>
                </a:cubicBezTo>
                <a:cubicBezTo>
                  <a:pt x="2218219" y="1903808"/>
                  <a:pt x="2221654" y="1890141"/>
                  <a:pt x="2245215" y="1880963"/>
                </a:cubicBezTo>
                <a:close/>
                <a:moveTo>
                  <a:pt x="2934484" y="1597669"/>
                </a:moveTo>
                <a:lnTo>
                  <a:pt x="2934690" y="1597669"/>
                </a:lnTo>
                <a:cubicBezTo>
                  <a:pt x="2932940" y="1624643"/>
                  <a:pt x="2916364" y="1685593"/>
                  <a:pt x="2894640" y="1741808"/>
                </a:cubicBezTo>
                <a:cubicBezTo>
                  <a:pt x="2885786" y="1754573"/>
                  <a:pt x="2858606" y="1827570"/>
                  <a:pt x="2847487" y="1880284"/>
                </a:cubicBezTo>
                <a:cubicBezTo>
                  <a:pt x="2845530" y="1768988"/>
                  <a:pt x="2910186" y="1641631"/>
                  <a:pt x="2934484" y="1597669"/>
                </a:cubicBezTo>
                <a:close/>
                <a:moveTo>
                  <a:pt x="1963298" y="1789167"/>
                </a:moveTo>
                <a:cubicBezTo>
                  <a:pt x="2042987" y="1806360"/>
                  <a:pt x="2104658" y="1817789"/>
                  <a:pt x="2158914" y="1835395"/>
                </a:cubicBezTo>
                <a:cubicBezTo>
                  <a:pt x="2178786" y="1832924"/>
                  <a:pt x="2187949" y="1849191"/>
                  <a:pt x="2170961" y="1901596"/>
                </a:cubicBezTo>
                <a:lnTo>
                  <a:pt x="2147487" y="2055515"/>
                </a:lnTo>
                <a:cubicBezTo>
                  <a:pt x="2152429" y="2112449"/>
                  <a:pt x="2142339" y="2079195"/>
                  <a:pt x="2136059" y="2082592"/>
                </a:cubicBezTo>
                <a:lnTo>
                  <a:pt x="2136059" y="2082489"/>
                </a:lnTo>
                <a:cubicBezTo>
                  <a:pt x="2128337" y="2086711"/>
                  <a:pt x="2109909" y="2109979"/>
                  <a:pt x="2101466" y="2103081"/>
                </a:cubicBezTo>
                <a:cubicBezTo>
                  <a:pt x="2065225" y="2007023"/>
                  <a:pt x="1978536" y="1857119"/>
                  <a:pt x="1963298" y="1789167"/>
                </a:cubicBezTo>
                <a:close/>
                <a:moveTo>
                  <a:pt x="2803936" y="1468253"/>
                </a:moveTo>
                <a:cubicBezTo>
                  <a:pt x="2803832" y="1469385"/>
                  <a:pt x="2803832" y="1470724"/>
                  <a:pt x="2803833" y="1471753"/>
                </a:cubicBezTo>
                <a:lnTo>
                  <a:pt x="2805377" y="1469694"/>
                </a:lnTo>
                <a:close/>
                <a:moveTo>
                  <a:pt x="2801053" y="1431703"/>
                </a:moveTo>
                <a:cubicBezTo>
                  <a:pt x="2802906" y="1459707"/>
                  <a:pt x="2811349" y="1467224"/>
                  <a:pt x="2818041" y="1465370"/>
                </a:cubicBezTo>
                <a:cubicBezTo>
                  <a:pt x="2801156" y="1493477"/>
                  <a:pt x="2788184" y="1495330"/>
                  <a:pt x="2801053" y="1431703"/>
                </a:cubicBezTo>
                <a:close/>
                <a:moveTo>
                  <a:pt x="3002126" y="1352736"/>
                </a:moveTo>
                <a:cubicBezTo>
                  <a:pt x="3005421" y="1512420"/>
                  <a:pt x="2780564" y="1684255"/>
                  <a:pt x="2821644" y="1933718"/>
                </a:cubicBezTo>
                <a:cubicBezTo>
                  <a:pt x="2821373" y="2112990"/>
                  <a:pt x="2790678" y="1942276"/>
                  <a:pt x="2777006" y="1914522"/>
                </a:cubicBezTo>
                <a:lnTo>
                  <a:pt x="2772530" y="1912892"/>
                </a:lnTo>
                <a:lnTo>
                  <a:pt x="2771823" y="1925735"/>
                </a:lnTo>
                <a:cubicBezTo>
                  <a:pt x="2775291" y="1961371"/>
                  <a:pt x="2807295" y="2025039"/>
                  <a:pt x="2713335" y="1897477"/>
                </a:cubicBezTo>
                <a:cubicBezTo>
                  <a:pt x="2637662" y="1826540"/>
                  <a:pt x="2394170" y="1614657"/>
                  <a:pt x="2393347" y="1575224"/>
                </a:cubicBezTo>
                <a:cubicBezTo>
                  <a:pt x="2393346" y="1558340"/>
                  <a:pt x="2468093" y="1609611"/>
                  <a:pt x="2550149" y="1660060"/>
                </a:cubicBezTo>
                <a:lnTo>
                  <a:pt x="2548295" y="1657487"/>
                </a:lnTo>
                <a:cubicBezTo>
                  <a:pt x="2645486" y="1715759"/>
                  <a:pt x="2809702" y="2061692"/>
                  <a:pt x="2734337" y="1748705"/>
                </a:cubicBezTo>
                <a:cubicBezTo>
                  <a:pt x="2783654" y="1709068"/>
                  <a:pt x="2695626" y="1744484"/>
                  <a:pt x="2700568" y="1686932"/>
                </a:cubicBezTo>
                <a:cubicBezTo>
                  <a:pt x="2673181" y="1677769"/>
                  <a:pt x="2633028" y="1691874"/>
                  <a:pt x="2555194" y="1586755"/>
                </a:cubicBezTo>
                <a:cubicBezTo>
                  <a:pt x="2581035" y="1590462"/>
                  <a:pt x="2704892" y="1734703"/>
                  <a:pt x="2683476" y="1653676"/>
                </a:cubicBezTo>
                <a:cubicBezTo>
                  <a:pt x="2698920" y="1674268"/>
                  <a:pt x="2708290" y="1706391"/>
                  <a:pt x="2746075" y="1691359"/>
                </a:cubicBezTo>
                <a:cubicBezTo>
                  <a:pt x="2705510" y="1629585"/>
                  <a:pt x="2681521" y="1608273"/>
                  <a:pt x="2681315" y="1518804"/>
                </a:cubicBezTo>
                <a:cubicBezTo>
                  <a:pt x="2690478" y="1502434"/>
                  <a:pt x="2706230" y="1476077"/>
                  <a:pt x="2706230" y="1476077"/>
                </a:cubicBezTo>
                <a:cubicBezTo>
                  <a:pt x="2706662" y="1476475"/>
                  <a:pt x="2707042" y="1476924"/>
                  <a:pt x="2707362" y="1477416"/>
                </a:cubicBezTo>
                <a:cubicBezTo>
                  <a:pt x="2780667" y="1377857"/>
                  <a:pt x="2777477" y="1552162"/>
                  <a:pt x="2786640" y="1636895"/>
                </a:cubicBezTo>
                <a:cubicBezTo>
                  <a:pt x="2810216" y="1586550"/>
                  <a:pt x="2909363" y="1485138"/>
                  <a:pt x="2807230" y="1544235"/>
                </a:cubicBezTo>
                <a:cubicBezTo>
                  <a:pt x="2896082" y="1455074"/>
                  <a:pt x="2854900" y="1578828"/>
                  <a:pt x="2794875" y="1632263"/>
                </a:cubicBezTo>
                <a:cubicBezTo>
                  <a:pt x="2772122" y="1659443"/>
                  <a:pt x="2763989" y="1668708"/>
                  <a:pt x="2756164" y="1691771"/>
                </a:cubicBezTo>
                <a:cubicBezTo>
                  <a:pt x="2771252" y="1683318"/>
                  <a:pt x="2785461" y="1673385"/>
                  <a:pt x="2798582" y="1662119"/>
                </a:cubicBezTo>
                <a:cubicBezTo>
                  <a:pt x="2803936" y="1709891"/>
                  <a:pt x="2849339" y="1638543"/>
                  <a:pt x="2865298" y="1627733"/>
                </a:cubicBezTo>
                <a:cubicBezTo>
                  <a:pt x="2846148" y="1570797"/>
                  <a:pt x="2968253" y="1394434"/>
                  <a:pt x="3002126" y="1352736"/>
                </a:cubicBezTo>
                <a:close/>
                <a:moveTo>
                  <a:pt x="1695510" y="1723996"/>
                </a:moveTo>
                <a:cubicBezTo>
                  <a:pt x="1609129" y="1823349"/>
                  <a:pt x="1164256" y="2129232"/>
                  <a:pt x="1075096" y="2194506"/>
                </a:cubicBezTo>
                <a:cubicBezTo>
                  <a:pt x="982436" y="2262251"/>
                  <a:pt x="886892" y="2332262"/>
                  <a:pt x="797115" y="2390123"/>
                </a:cubicBezTo>
                <a:lnTo>
                  <a:pt x="802673" y="2399697"/>
                </a:lnTo>
                <a:cubicBezTo>
                  <a:pt x="982023" y="2307860"/>
                  <a:pt x="1633531" y="1853103"/>
                  <a:pt x="1710232" y="1728629"/>
                </a:cubicBezTo>
                <a:cubicBezTo>
                  <a:pt x="1705084" y="1728629"/>
                  <a:pt x="1700761" y="1724201"/>
                  <a:pt x="1695510" y="1723996"/>
                </a:cubicBezTo>
                <a:close/>
                <a:moveTo>
                  <a:pt x="2541294" y="1460737"/>
                </a:moveTo>
                <a:cubicBezTo>
                  <a:pt x="2585462" y="1462384"/>
                  <a:pt x="2636940" y="1511598"/>
                  <a:pt x="2655267" y="1557516"/>
                </a:cubicBezTo>
                <a:cubicBezTo>
                  <a:pt x="2659591" y="1568326"/>
                  <a:pt x="2664739" y="1586344"/>
                  <a:pt x="2658047" y="1599213"/>
                </a:cubicBezTo>
                <a:cubicBezTo>
                  <a:pt x="2652946" y="1590876"/>
                  <a:pt x="2646631" y="1583346"/>
                  <a:pt x="2639309" y="1576872"/>
                </a:cubicBezTo>
                <a:cubicBezTo>
                  <a:pt x="2638382" y="1576254"/>
                  <a:pt x="2622528" y="1574194"/>
                  <a:pt x="2622528" y="1574194"/>
                </a:cubicBezTo>
                <a:cubicBezTo>
                  <a:pt x="2616906" y="1562654"/>
                  <a:pt x="2607645" y="1553284"/>
                  <a:pt x="2596171" y="1547529"/>
                </a:cubicBezTo>
                <a:lnTo>
                  <a:pt x="2582992" y="1539498"/>
                </a:lnTo>
                <a:lnTo>
                  <a:pt x="2588140" y="1554016"/>
                </a:lnTo>
                <a:cubicBezTo>
                  <a:pt x="2592463" y="1566370"/>
                  <a:pt x="2624483" y="1583152"/>
                  <a:pt x="2624483" y="1583152"/>
                </a:cubicBezTo>
                <a:cubicBezTo>
                  <a:pt x="2619156" y="1586628"/>
                  <a:pt x="2612468" y="1587282"/>
                  <a:pt x="2606569" y="1584903"/>
                </a:cubicBezTo>
                <a:cubicBezTo>
                  <a:pt x="2576197" y="1573680"/>
                  <a:pt x="2546339" y="1499551"/>
                  <a:pt x="2541294" y="1460840"/>
                </a:cubicBezTo>
                <a:close/>
                <a:moveTo>
                  <a:pt x="2263004" y="1472885"/>
                </a:moveTo>
                <a:cubicBezTo>
                  <a:pt x="2272373" y="1472062"/>
                  <a:pt x="2307069" y="1486992"/>
                  <a:pt x="2408173" y="1662017"/>
                </a:cubicBezTo>
                <a:lnTo>
                  <a:pt x="2410437" y="1664487"/>
                </a:lnTo>
                <a:cubicBezTo>
                  <a:pt x="2459444" y="1705052"/>
                  <a:pt x="2507525" y="1764869"/>
                  <a:pt x="2558488" y="1828085"/>
                </a:cubicBezTo>
                <a:cubicBezTo>
                  <a:pt x="2596951" y="1877631"/>
                  <a:pt x="2637948" y="1925158"/>
                  <a:pt x="2681315" y="1970473"/>
                </a:cubicBezTo>
                <a:cubicBezTo>
                  <a:pt x="2586697" y="1934541"/>
                  <a:pt x="2460988" y="1915906"/>
                  <a:pt x="2384287" y="1873900"/>
                </a:cubicBezTo>
                <a:cubicBezTo>
                  <a:pt x="2380683" y="1871841"/>
                  <a:pt x="2312217" y="1830042"/>
                  <a:pt x="2293891" y="1830041"/>
                </a:cubicBezTo>
                <a:cubicBezTo>
                  <a:pt x="2291170" y="1829987"/>
                  <a:pt x="2288450" y="1830159"/>
                  <a:pt x="2285757" y="1830556"/>
                </a:cubicBezTo>
                <a:cubicBezTo>
                  <a:pt x="2285414" y="1825289"/>
                  <a:pt x="2284233" y="1820110"/>
                  <a:pt x="2282257" y="1815216"/>
                </a:cubicBezTo>
                <a:cubicBezTo>
                  <a:pt x="2281323" y="1812738"/>
                  <a:pt x="2279254" y="1810860"/>
                  <a:pt x="2276698" y="1810171"/>
                </a:cubicBezTo>
                <a:cubicBezTo>
                  <a:pt x="2265269" y="1807288"/>
                  <a:pt x="2256106" y="1805228"/>
                  <a:pt x="2248075" y="1803478"/>
                </a:cubicBezTo>
                <a:cubicBezTo>
                  <a:pt x="2223057" y="1798021"/>
                  <a:pt x="2223057" y="1797301"/>
                  <a:pt x="2223468" y="1792565"/>
                </a:cubicBezTo>
                <a:cubicBezTo>
                  <a:pt x="2223881" y="1787829"/>
                  <a:pt x="2225837" y="1742322"/>
                  <a:pt x="2227278" y="1707009"/>
                </a:cubicBezTo>
                <a:cubicBezTo>
                  <a:pt x="2228307" y="1683843"/>
                  <a:pt x="2229131" y="1664487"/>
                  <a:pt x="2229131" y="1663664"/>
                </a:cubicBezTo>
                <a:cubicBezTo>
                  <a:pt x="2229852" y="1660472"/>
                  <a:pt x="2230470" y="1655118"/>
                  <a:pt x="2231603" y="1645851"/>
                </a:cubicBezTo>
                <a:cubicBezTo>
                  <a:pt x="2247973" y="1510671"/>
                  <a:pt x="2258166" y="1479064"/>
                  <a:pt x="2263004" y="1472885"/>
                </a:cubicBezTo>
                <a:close/>
                <a:moveTo>
                  <a:pt x="2654441" y="1313317"/>
                </a:moveTo>
                <a:cubicBezTo>
                  <a:pt x="2668769" y="1302146"/>
                  <a:pt x="2685780" y="1333419"/>
                  <a:pt x="2723424" y="1392683"/>
                </a:cubicBezTo>
                <a:cubicBezTo>
                  <a:pt x="2723633" y="1404583"/>
                  <a:pt x="2720026" y="1416237"/>
                  <a:pt x="2713128" y="1425937"/>
                </a:cubicBezTo>
                <a:cubicBezTo>
                  <a:pt x="2710952" y="1432938"/>
                  <a:pt x="2704598" y="1437807"/>
                  <a:pt x="2697274" y="1438087"/>
                </a:cubicBezTo>
                <a:cubicBezTo>
                  <a:pt x="2689346" y="1439939"/>
                  <a:pt x="2681314" y="1435513"/>
                  <a:pt x="2675446" y="1420276"/>
                </a:cubicBezTo>
                <a:cubicBezTo>
                  <a:pt x="2676991" y="1425218"/>
                  <a:pt x="2671933" y="1444580"/>
                  <a:pt x="2676387" y="1450651"/>
                </a:cubicBezTo>
                <a:lnTo>
                  <a:pt x="2684546" y="1451260"/>
                </a:lnTo>
                <a:lnTo>
                  <a:pt x="2684610" y="1451162"/>
                </a:lnTo>
                <a:lnTo>
                  <a:pt x="2684609" y="1451265"/>
                </a:lnTo>
                <a:lnTo>
                  <a:pt x="2684546" y="1451260"/>
                </a:lnTo>
                <a:lnTo>
                  <a:pt x="2667146" y="1477957"/>
                </a:lnTo>
                <a:cubicBezTo>
                  <a:pt x="2664765" y="1488149"/>
                  <a:pt x="2666901" y="1499706"/>
                  <a:pt x="2676784" y="1512936"/>
                </a:cubicBezTo>
                <a:cubicBezTo>
                  <a:pt x="2629116" y="1500169"/>
                  <a:pt x="2620776" y="1452089"/>
                  <a:pt x="2620262" y="1411833"/>
                </a:cubicBezTo>
                <a:cubicBezTo>
                  <a:pt x="2621909" y="1404935"/>
                  <a:pt x="2627675" y="1382387"/>
                  <a:pt x="2627675" y="1382387"/>
                </a:cubicBezTo>
                <a:cubicBezTo>
                  <a:pt x="2638215" y="1342003"/>
                  <a:pt x="2645846" y="1320020"/>
                  <a:pt x="2654441" y="1313317"/>
                </a:cubicBezTo>
                <a:close/>
                <a:moveTo>
                  <a:pt x="2300789" y="1402361"/>
                </a:moveTo>
                <a:cubicBezTo>
                  <a:pt x="2361534" y="1434689"/>
                  <a:pt x="2418468" y="1491418"/>
                  <a:pt x="2473550" y="1546396"/>
                </a:cubicBezTo>
                <a:lnTo>
                  <a:pt x="2473550" y="1546294"/>
                </a:lnTo>
                <a:cubicBezTo>
                  <a:pt x="2514285" y="1589082"/>
                  <a:pt x="2558163" y="1628761"/>
                  <a:pt x="2604819" y="1665002"/>
                </a:cubicBezTo>
                <a:cubicBezTo>
                  <a:pt x="2599671" y="1666340"/>
                  <a:pt x="2530175" y="1628864"/>
                  <a:pt x="2528528" y="1629276"/>
                </a:cubicBezTo>
                <a:cubicBezTo>
                  <a:pt x="2510099" y="1604259"/>
                  <a:pt x="2476535" y="1580269"/>
                  <a:pt x="2441118" y="1554942"/>
                </a:cubicBezTo>
                <a:cubicBezTo>
                  <a:pt x="2382640" y="1513039"/>
                  <a:pt x="2316747" y="1465886"/>
                  <a:pt x="2300789" y="1402361"/>
                </a:cubicBezTo>
                <a:close/>
                <a:moveTo>
                  <a:pt x="2768313" y="1246074"/>
                </a:moveTo>
                <a:cubicBezTo>
                  <a:pt x="2801568" y="1276961"/>
                  <a:pt x="2761827" y="1343058"/>
                  <a:pt x="2753281" y="1365709"/>
                </a:cubicBezTo>
                <a:cubicBezTo>
                  <a:pt x="2799199" y="1338322"/>
                  <a:pt x="2832145" y="1268620"/>
                  <a:pt x="2838117" y="1288388"/>
                </a:cubicBezTo>
                <a:cubicBezTo>
                  <a:pt x="2876829" y="1308979"/>
                  <a:pt x="2850266" y="1402361"/>
                  <a:pt x="2825144" y="1452398"/>
                </a:cubicBezTo>
                <a:cubicBezTo>
                  <a:pt x="2824311" y="1445293"/>
                  <a:pt x="2819985" y="1439075"/>
                  <a:pt x="2813613" y="1435822"/>
                </a:cubicBezTo>
                <a:cubicBezTo>
                  <a:pt x="2789111" y="1421099"/>
                  <a:pt x="2837087" y="1373328"/>
                  <a:pt x="2812584" y="1342338"/>
                </a:cubicBezTo>
                <a:cubicBezTo>
                  <a:pt x="2788492" y="1393816"/>
                  <a:pt x="2776549" y="1477313"/>
                  <a:pt x="2729086" y="1381461"/>
                </a:cubicBezTo>
                <a:cubicBezTo>
                  <a:pt x="2725380" y="1374459"/>
                  <a:pt x="2660414" y="1241132"/>
                  <a:pt x="2697067" y="1302905"/>
                </a:cubicBezTo>
                <a:cubicBezTo>
                  <a:pt x="2728367" y="1310215"/>
                  <a:pt x="2727748" y="1388770"/>
                  <a:pt x="2739896" y="1383520"/>
                </a:cubicBezTo>
                <a:lnTo>
                  <a:pt x="2739896" y="1383417"/>
                </a:lnTo>
                <a:cubicBezTo>
                  <a:pt x="2753756" y="1374970"/>
                  <a:pt x="2758328" y="1356999"/>
                  <a:pt x="2750192" y="1342955"/>
                </a:cubicBezTo>
                <a:cubicBezTo>
                  <a:pt x="2778093" y="1318864"/>
                  <a:pt x="2757399" y="1274593"/>
                  <a:pt x="2768313" y="1246074"/>
                </a:cubicBezTo>
                <a:close/>
                <a:moveTo>
                  <a:pt x="2575991" y="1285402"/>
                </a:moveTo>
                <a:cubicBezTo>
                  <a:pt x="2618614" y="1306921"/>
                  <a:pt x="2612642" y="1323909"/>
                  <a:pt x="2604304" y="1347176"/>
                </a:cubicBezTo>
                <a:cubicBezTo>
                  <a:pt x="2598126" y="1364884"/>
                  <a:pt x="2600597" y="1430674"/>
                  <a:pt x="2601937" y="1448794"/>
                </a:cubicBezTo>
                <a:cubicBezTo>
                  <a:pt x="2601937" y="1451883"/>
                  <a:pt x="2602451" y="1455590"/>
                  <a:pt x="2602657" y="1458266"/>
                </a:cubicBezTo>
                <a:lnTo>
                  <a:pt x="2600906" y="1457133"/>
                </a:lnTo>
                <a:cubicBezTo>
                  <a:pt x="2595450" y="1452089"/>
                  <a:pt x="2594832" y="1436542"/>
                  <a:pt x="2594317" y="1423466"/>
                </a:cubicBezTo>
                <a:cubicBezTo>
                  <a:pt x="2595276" y="1411387"/>
                  <a:pt x="2593002" y="1399270"/>
                  <a:pt x="2587728" y="1388358"/>
                </a:cubicBezTo>
                <a:lnTo>
                  <a:pt x="2585257" y="1384961"/>
                </a:lnTo>
                <a:lnTo>
                  <a:pt x="2581346" y="1386506"/>
                </a:lnTo>
                <a:cubicBezTo>
                  <a:pt x="2564460" y="1392889"/>
                  <a:pt x="2566828" y="1407097"/>
                  <a:pt x="2568373" y="1416672"/>
                </a:cubicBezTo>
                <a:cubicBezTo>
                  <a:pt x="2569917" y="1426246"/>
                  <a:pt x="2570945" y="1432424"/>
                  <a:pt x="2558077" y="1434586"/>
                </a:cubicBezTo>
                <a:lnTo>
                  <a:pt x="2554782" y="1436440"/>
                </a:lnTo>
                <a:cubicBezTo>
                  <a:pt x="2553546" y="1435513"/>
                  <a:pt x="2544487" y="1423879"/>
                  <a:pt x="2544487" y="1423879"/>
                </a:cubicBezTo>
                <a:cubicBezTo>
                  <a:pt x="2544487" y="1423879"/>
                  <a:pt x="2556944" y="1432424"/>
                  <a:pt x="2557768" y="1432116"/>
                </a:cubicBezTo>
                <a:lnTo>
                  <a:pt x="2557768" y="1432012"/>
                </a:lnTo>
                <a:cubicBezTo>
                  <a:pt x="2564356" y="1429747"/>
                  <a:pt x="2563430" y="1423879"/>
                  <a:pt x="2557767" y="1390830"/>
                </a:cubicBezTo>
                <a:cubicBezTo>
                  <a:pt x="2557174" y="1379740"/>
                  <a:pt x="2557450" y="1368621"/>
                  <a:pt x="2558591" y="1357574"/>
                </a:cubicBezTo>
                <a:cubicBezTo>
                  <a:pt x="2563430" y="1341205"/>
                  <a:pt x="2569608" y="1320819"/>
                  <a:pt x="2562607" y="1308362"/>
                </a:cubicBezTo>
                <a:cubicBezTo>
                  <a:pt x="2560959" y="1305479"/>
                  <a:pt x="2571770" y="1292198"/>
                  <a:pt x="2573932" y="1288388"/>
                </a:cubicBezTo>
                <a:cubicBezTo>
                  <a:pt x="2574552" y="1287349"/>
                  <a:pt x="2575240" y="1286352"/>
                  <a:pt x="2575991" y="1285402"/>
                </a:cubicBezTo>
                <a:close/>
                <a:moveTo>
                  <a:pt x="2241795" y="1342749"/>
                </a:moveTo>
                <a:cubicBezTo>
                  <a:pt x="2287405" y="1413377"/>
                  <a:pt x="2332809" y="1491829"/>
                  <a:pt x="2375638" y="1566782"/>
                </a:cubicBezTo>
                <a:cubicBezTo>
                  <a:pt x="2321276" y="1498414"/>
                  <a:pt x="2276267" y="1423108"/>
                  <a:pt x="2241795" y="1342852"/>
                </a:cubicBezTo>
                <a:close/>
                <a:moveTo>
                  <a:pt x="2805776" y="1148029"/>
                </a:moveTo>
                <a:cubicBezTo>
                  <a:pt x="2807314" y="1147647"/>
                  <a:pt x="2807926" y="1147956"/>
                  <a:pt x="2807952" y="1147956"/>
                </a:cubicBezTo>
                <a:lnTo>
                  <a:pt x="2807952" y="1147853"/>
                </a:lnTo>
                <a:cubicBezTo>
                  <a:pt x="2838838" y="1169782"/>
                  <a:pt x="2746795" y="1270371"/>
                  <a:pt x="2757709" y="1197067"/>
                </a:cubicBezTo>
                <a:cubicBezTo>
                  <a:pt x="2788208" y="1156528"/>
                  <a:pt x="2801163" y="1149172"/>
                  <a:pt x="2805776" y="1148029"/>
                </a:cubicBezTo>
                <a:close/>
                <a:moveTo>
                  <a:pt x="1665749" y="1414840"/>
                </a:moveTo>
                <a:cubicBezTo>
                  <a:pt x="1670517" y="1413011"/>
                  <a:pt x="1669204" y="1480634"/>
                  <a:pt x="1669976" y="1494919"/>
                </a:cubicBezTo>
                <a:cubicBezTo>
                  <a:pt x="1670366" y="1512182"/>
                  <a:pt x="1673853" y="1529234"/>
                  <a:pt x="1680272" y="1545264"/>
                </a:cubicBezTo>
                <a:cubicBezTo>
                  <a:pt x="1668433" y="1552472"/>
                  <a:pt x="1654224" y="1557928"/>
                  <a:pt x="1645988" y="1549074"/>
                </a:cubicBezTo>
                <a:cubicBezTo>
                  <a:pt x="1630338" y="1532909"/>
                  <a:pt x="1645576" y="1527041"/>
                  <a:pt x="1658652" y="1444471"/>
                </a:cubicBezTo>
                <a:lnTo>
                  <a:pt x="1658652" y="1444367"/>
                </a:lnTo>
                <a:cubicBezTo>
                  <a:pt x="1661895" y="1423776"/>
                  <a:pt x="1664160" y="1415449"/>
                  <a:pt x="1665749" y="1414840"/>
                </a:cubicBezTo>
                <a:close/>
                <a:moveTo>
                  <a:pt x="2598950" y="1100802"/>
                </a:moveTo>
                <a:cubicBezTo>
                  <a:pt x="2609245" y="1106053"/>
                  <a:pt x="2616144" y="1123453"/>
                  <a:pt x="2624071" y="1146103"/>
                </a:cubicBezTo>
                <a:cubicBezTo>
                  <a:pt x="2626749" y="1153927"/>
                  <a:pt x="2629425" y="1161547"/>
                  <a:pt x="2632823" y="1169165"/>
                </a:cubicBezTo>
                <a:cubicBezTo>
                  <a:pt x="2639309" y="1180078"/>
                  <a:pt x="2648780" y="1193463"/>
                  <a:pt x="2655988" y="1194903"/>
                </a:cubicBezTo>
                <a:cubicBezTo>
                  <a:pt x="2659371" y="1196175"/>
                  <a:pt x="2663145" y="1195873"/>
                  <a:pt x="2666284" y="1194080"/>
                </a:cubicBezTo>
                <a:cubicBezTo>
                  <a:pt x="2676579" y="1188418"/>
                  <a:pt x="2683683" y="1166694"/>
                  <a:pt x="2687492" y="1151148"/>
                </a:cubicBezTo>
                <a:cubicBezTo>
                  <a:pt x="2715291" y="1176269"/>
                  <a:pt x="2719718" y="1207774"/>
                  <a:pt x="2716835" y="1245455"/>
                </a:cubicBezTo>
                <a:cubicBezTo>
                  <a:pt x="2714539" y="1241125"/>
                  <a:pt x="2711887" y="1236993"/>
                  <a:pt x="2708907" y="1233101"/>
                </a:cubicBezTo>
                <a:cubicBezTo>
                  <a:pt x="2706203" y="1229514"/>
                  <a:pt x="2701103" y="1228800"/>
                  <a:pt x="2697517" y="1231504"/>
                </a:cubicBezTo>
                <a:cubicBezTo>
                  <a:pt x="2695378" y="1233117"/>
                  <a:pt x="2694171" y="1235677"/>
                  <a:pt x="2694287" y="1238352"/>
                </a:cubicBezTo>
                <a:cubicBezTo>
                  <a:pt x="2695373" y="1245412"/>
                  <a:pt x="2692234" y="1252457"/>
                  <a:pt x="2686256" y="1256370"/>
                </a:cubicBezTo>
                <a:cubicBezTo>
                  <a:pt x="2680541" y="1258908"/>
                  <a:pt x="2673880" y="1257991"/>
                  <a:pt x="2669063" y="1254001"/>
                </a:cubicBezTo>
                <a:cubicBezTo>
                  <a:pt x="2665472" y="1251303"/>
                  <a:pt x="2660372" y="1252027"/>
                  <a:pt x="2657674" y="1255618"/>
                </a:cubicBezTo>
                <a:cubicBezTo>
                  <a:pt x="2655979" y="1257874"/>
                  <a:pt x="2655575" y="1260847"/>
                  <a:pt x="2656605" y="1263473"/>
                </a:cubicBezTo>
                <a:cubicBezTo>
                  <a:pt x="2657119" y="1264811"/>
                  <a:pt x="2657429" y="1265738"/>
                  <a:pt x="2657635" y="1266459"/>
                </a:cubicBezTo>
                <a:cubicBezTo>
                  <a:pt x="2656741" y="1267026"/>
                  <a:pt x="2655997" y="1267803"/>
                  <a:pt x="2655473" y="1268724"/>
                </a:cubicBezTo>
                <a:cubicBezTo>
                  <a:pt x="2640132" y="1292198"/>
                  <a:pt x="2631484" y="1294669"/>
                  <a:pt x="2629322" y="1293536"/>
                </a:cubicBezTo>
                <a:cubicBezTo>
                  <a:pt x="2619748" y="1288697"/>
                  <a:pt x="2616041" y="1242675"/>
                  <a:pt x="2628704" y="1210142"/>
                </a:cubicBezTo>
                <a:cubicBezTo>
                  <a:pt x="2630164" y="1206107"/>
                  <a:pt x="2628283" y="1201628"/>
                  <a:pt x="2624381" y="1199846"/>
                </a:cubicBezTo>
                <a:cubicBezTo>
                  <a:pt x="2623336" y="1199403"/>
                  <a:pt x="2622218" y="1199157"/>
                  <a:pt x="2621085" y="1199126"/>
                </a:cubicBezTo>
                <a:cubicBezTo>
                  <a:pt x="2618044" y="1199138"/>
                  <a:pt x="2615264" y="1200846"/>
                  <a:pt x="2613878" y="1203552"/>
                </a:cubicBezTo>
                <a:cubicBezTo>
                  <a:pt x="2609636" y="1210946"/>
                  <a:pt x="2604596" y="1217850"/>
                  <a:pt x="2598847" y="1224143"/>
                </a:cubicBezTo>
                <a:cubicBezTo>
                  <a:pt x="2597303" y="1225997"/>
                  <a:pt x="2595758" y="1227747"/>
                  <a:pt x="2594419" y="1229497"/>
                </a:cubicBezTo>
                <a:cubicBezTo>
                  <a:pt x="2581654" y="1210553"/>
                  <a:pt x="2587007" y="1183784"/>
                  <a:pt x="2592670" y="1155780"/>
                </a:cubicBezTo>
                <a:lnTo>
                  <a:pt x="2592670" y="1155678"/>
                </a:lnTo>
                <a:cubicBezTo>
                  <a:pt x="2597154" y="1137739"/>
                  <a:pt x="2599264" y="1119290"/>
                  <a:pt x="2598950" y="1100802"/>
                </a:cubicBezTo>
                <a:close/>
                <a:moveTo>
                  <a:pt x="2393346" y="1158355"/>
                </a:moveTo>
                <a:cubicBezTo>
                  <a:pt x="2394922" y="1159461"/>
                  <a:pt x="2396777" y="1160103"/>
                  <a:pt x="2398700" y="1160208"/>
                </a:cubicBezTo>
                <a:lnTo>
                  <a:pt x="2423822" y="1172048"/>
                </a:lnTo>
                <a:lnTo>
                  <a:pt x="2467578" y="1259664"/>
                </a:lnTo>
                <a:cubicBezTo>
                  <a:pt x="2467578" y="1259664"/>
                  <a:pt x="2520086" y="1426041"/>
                  <a:pt x="2534191" y="1430364"/>
                </a:cubicBezTo>
                <a:cubicBezTo>
                  <a:pt x="2533881" y="1432630"/>
                  <a:pt x="2533264" y="1434483"/>
                  <a:pt x="2532750" y="1436337"/>
                </a:cubicBezTo>
                <a:lnTo>
                  <a:pt x="2532750" y="1436233"/>
                </a:lnTo>
                <a:cubicBezTo>
                  <a:pt x="2530689" y="1444367"/>
                  <a:pt x="2529867" y="1446529"/>
                  <a:pt x="2524512" y="1445602"/>
                </a:cubicBezTo>
                <a:cubicBezTo>
                  <a:pt x="2514217" y="1423982"/>
                  <a:pt x="2396229" y="1211171"/>
                  <a:pt x="2393346" y="1158355"/>
                </a:cubicBezTo>
                <a:close/>
                <a:moveTo>
                  <a:pt x="2769136" y="957385"/>
                </a:moveTo>
                <a:cubicBezTo>
                  <a:pt x="2812894" y="976122"/>
                  <a:pt x="2801258" y="1052412"/>
                  <a:pt x="2776137" y="1087006"/>
                </a:cubicBezTo>
                <a:cubicBezTo>
                  <a:pt x="2777579" y="1092566"/>
                  <a:pt x="2776137" y="1097301"/>
                  <a:pt x="2767592" y="1099670"/>
                </a:cubicBezTo>
                <a:cubicBezTo>
                  <a:pt x="2766340" y="1100347"/>
                  <a:pt x="2764830" y="1100347"/>
                  <a:pt x="2763577" y="1099670"/>
                </a:cubicBezTo>
                <a:cubicBezTo>
                  <a:pt x="2760592" y="1101728"/>
                  <a:pt x="2772328" y="1117687"/>
                  <a:pt x="2769136" y="1118304"/>
                </a:cubicBezTo>
                <a:cubicBezTo>
                  <a:pt x="2786125" y="1132718"/>
                  <a:pt x="2761518" y="1154751"/>
                  <a:pt x="2744015" y="1168960"/>
                </a:cubicBezTo>
                <a:cubicBezTo>
                  <a:pt x="2754311" y="1137557"/>
                  <a:pt x="2729705" y="983947"/>
                  <a:pt x="2769136" y="957487"/>
                </a:cubicBezTo>
                <a:close/>
                <a:moveTo>
                  <a:pt x="808131" y="1516642"/>
                </a:moveTo>
                <a:cubicBezTo>
                  <a:pt x="822853" y="1510465"/>
                  <a:pt x="1433692" y="1524261"/>
                  <a:pt x="1494745" y="1557825"/>
                </a:cubicBezTo>
                <a:cubicBezTo>
                  <a:pt x="1477242" y="1570076"/>
                  <a:pt x="1419896" y="1570180"/>
                  <a:pt x="1384274" y="1570076"/>
                </a:cubicBezTo>
                <a:cubicBezTo>
                  <a:pt x="1369139" y="1570076"/>
                  <a:pt x="1343606" y="1570694"/>
                  <a:pt x="1343606" y="1570694"/>
                </a:cubicBezTo>
                <a:cubicBezTo>
                  <a:pt x="1298510" y="1567812"/>
                  <a:pt x="1252695" y="1564414"/>
                  <a:pt x="1207395" y="1561119"/>
                </a:cubicBezTo>
                <a:cubicBezTo>
                  <a:pt x="1128531" y="1555250"/>
                  <a:pt x="1054196" y="1549794"/>
                  <a:pt x="985010" y="1546499"/>
                </a:cubicBezTo>
                <a:lnTo>
                  <a:pt x="985009" y="1548558"/>
                </a:lnTo>
                <a:cubicBezTo>
                  <a:pt x="982024" y="1539705"/>
                  <a:pt x="967713" y="1537131"/>
                  <a:pt x="954843" y="1534866"/>
                </a:cubicBezTo>
                <a:close/>
                <a:moveTo>
                  <a:pt x="1627147" y="1234645"/>
                </a:moveTo>
                <a:cubicBezTo>
                  <a:pt x="1657416" y="1300537"/>
                  <a:pt x="1656386" y="1423775"/>
                  <a:pt x="1613763" y="1488638"/>
                </a:cubicBezTo>
                <a:cubicBezTo>
                  <a:pt x="1612115" y="1439734"/>
                  <a:pt x="1621073" y="1286638"/>
                  <a:pt x="1627147" y="1234748"/>
                </a:cubicBezTo>
                <a:close/>
                <a:moveTo>
                  <a:pt x="1735730" y="943844"/>
                </a:moveTo>
                <a:cubicBezTo>
                  <a:pt x="1737774" y="944054"/>
                  <a:pt x="1739662" y="945029"/>
                  <a:pt x="1741017" y="946573"/>
                </a:cubicBezTo>
                <a:cubicBezTo>
                  <a:pt x="1744928" y="951103"/>
                  <a:pt x="1753164" y="960473"/>
                  <a:pt x="1743692" y="1404112"/>
                </a:cubicBezTo>
                <a:lnTo>
                  <a:pt x="1743693" y="1413789"/>
                </a:lnTo>
                <a:cubicBezTo>
                  <a:pt x="1745444" y="1485858"/>
                  <a:pt x="1747194" y="1560193"/>
                  <a:pt x="1745444" y="1582637"/>
                </a:cubicBezTo>
                <a:cubicBezTo>
                  <a:pt x="1745228" y="1585544"/>
                  <a:pt x="1743455" y="1588105"/>
                  <a:pt x="1740810" y="1589329"/>
                </a:cubicBezTo>
                <a:cubicBezTo>
                  <a:pt x="1739718" y="1589856"/>
                  <a:pt x="1738522" y="1590136"/>
                  <a:pt x="1737310" y="1590153"/>
                </a:cubicBezTo>
                <a:cubicBezTo>
                  <a:pt x="1735658" y="1590136"/>
                  <a:pt x="1734047" y="1589635"/>
                  <a:pt x="1732676" y="1588712"/>
                </a:cubicBezTo>
                <a:cubicBezTo>
                  <a:pt x="1659269" y="1538365"/>
                  <a:pt x="1682023" y="1396699"/>
                  <a:pt x="1698702" y="1293330"/>
                </a:cubicBezTo>
                <a:lnTo>
                  <a:pt x="1698701" y="1293227"/>
                </a:lnTo>
                <a:cubicBezTo>
                  <a:pt x="1701070" y="1278401"/>
                  <a:pt x="1711777" y="1141676"/>
                  <a:pt x="1718778" y="1051281"/>
                </a:cubicBezTo>
                <a:cubicBezTo>
                  <a:pt x="1722794" y="998979"/>
                  <a:pt x="1726088" y="957693"/>
                  <a:pt x="1726808" y="951103"/>
                </a:cubicBezTo>
                <a:cubicBezTo>
                  <a:pt x="1727267" y="946635"/>
                  <a:pt x="1731262" y="943385"/>
                  <a:pt x="1735730" y="943844"/>
                </a:cubicBezTo>
                <a:close/>
                <a:moveTo>
                  <a:pt x="1594716" y="939264"/>
                </a:moveTo>
                <a:cubicBezTo>
                  <a:pt x="1617881" y="1113569"/>
                  <a:pt x="1618705" y="1251221"/>
                  <a:pt x="1597290" y="1349956"/>
                </a:cubicBezTo>
                <a:lnTo>
                  <a:pt x="1597290" y="1349853"/>
                </a:lnTo>
                <a:cubicBezTo>
                  <a:pt x="1597805" y="1302184"/>
                  <a:pt x="1595540" y="1250809"/>
                  <a:pt x="1593069" y="1197272"/>
                </a:cubicBezTo>
                <a:cubicBezTo>
                  <a:pt x="1589054" y="1107906"/>
                  <a:pt x="1584935" y="1015760"/>
                  <a:pt x="1594716" y="939264"/>
                </a:cubicBezTo>
                <a:close/>
                <a:moveTo>
                  <a:pt x="1513792" y="661283"/>
                </a:moveTo>
                <a:cubicBezTo>
                  <a:pt x="1517704" y="707510"/>
                  <a:pt x="1523059" y="753119"/>
                  <a:pt x="1529646" y="797597"/>
                </a:cubicBezTo>
                <a:cubicBezTo>
                  <a:pt x="1530256" y="801561"/>
                  <a:pt x="1533667" y="804491"/>
                  <a:pt x="1537678" y="804494"/>
                </a:cubicBezTo>
                <a:cubicBezTo>
                  <a:pt x="1541689" y="804491"/>
                  <a:pt x="1545100" y="801561"/>
                  <a:pt x="1545708" y="797597"/>
                </a:cubicBezTo>
                <a:cubicBezTo>
                  <a:pt x="1546533" y="792036"/>
                  <a:pt x="1547355" y="786374"/>
                  <a:pt x="1548076" y="780609"/>
                </a:cubicBezTo>
                <a:cubicBezTo>
                  <a:pt x="1547562" y="816746"/>
                  <a:pt x="1546533" y="847221"/>
                  <a:pt x="1545502" y="870490"/>
                </a:cubicBezTo>
                <a:lnTo>
                  <a:pt x="1544267" y="870489"/>
                </a:lnTo>
                <a:cubicBezTo>
                  <a:pt x="1531500" y="877182"/>
                  <a:pt x="1528825" y="913215"/>
                  <a:pt x="1533972" y="1008965"/>
                </a:cubicBezTo>
                <a:cubicBezTo>
                  <a:pt x="1531398" y="966753"/>
                  <a:pt x="1529132" y="923718"/>
                  <a:pt x="1526662" y="880167"/>
                </a:cubicBezTo>
                <a:cubicBezTo>
                  <a:pt x="1522750" y="807274"/>
                  <a:pt x="1518734" y="733557"/>
                  <a:pt x="1513792" y="661283"/>
                </a:cubicBezTo>
                <a:close/>
                <a:moveTo>
                  <a:pt x="1135016" y="705451"/>
                </a:moveTo>
                <a:cubicBezTo>
                  <a:pt x="1172919" y="783162"/>
                  <a:pt x="1206601" y="862864"/>
                  <a:pt x="1235914" y="944206"/>
                </a:cubicBezTo>
                <a:cubicBezTo>
                  <a:pt x="1265976" y="1022761"/>
                  <a:pt x="1296760" y="1103376"/>
                  <a:pt x="1332589" y="1174725"/>
                </a:cubicBezTo>
                <a:cubicBezTo>
                  <a:pt x="1265050" y="1052619"/>
                  <a:pt x="1206982" y="915069"/>
                  <a:pt x="1135016" y="705451"/>
                </a:cubicBezTo>
                <a:close/>
                <a:moveTo>
                  <a:pt x="308176" y="823130"/>
                </a:moveTo>
                <a:cubicBezTo>
                  <a:pt x="391055" y="879446"/>
                  <a:pt x="472906" y="942147"/>
                  <a:pt x="552181" y="1003097"/>
                </a:cubicBezTo>
                <a:cubicBezTo>
                  <a:pt x="693540" y="1111715"/>
                  <a:pt x="839636" y="1223835"/>
                  <a:pt x="998702" y="1305788"/>
                </a:cubicBezTo>
                <a:cubicBezTo>
                  <a:pt x="969463" y="1300640"/>
                  <a:pt x="914999" y="1269960"/>
                  <a:pt x="836443" y="1214261"/>
                </a:cubicBezTo>
                <a:lnTo>
                  <a:pt x="827899" y="1208289"/>
                </a:lnTo>
                <a:lnTo>
                  <a:pt x="764786" y="1166076"/>
                </a:lnTo>
                <a:cubicBezTo>
                  <a:pt x="608087" y="1061474"/>
                  <a:pt x="446548" y="953574"/>
                  <a:pt x="308176" y="823130"/>
                </a:cubicBezTo>
                <a:close/>
                <a:moveTo>
                  <a:pt x="1555284" y="71961"/>
                </a:moveTo>
                <a:cubicBezTo>
                  <a:pt x="1557034" y="126013"/>
                  <a:pt x="1557034" y="189846"/>
                  <a:pt x="1557137" y="256252"/>
                </a:cubicBezTo>
                <a:cubicBezTo>
                  <a:pt x="1557136" y="295376"/>
                  <a:pt x="1557137" y="335014"/>
                  <a:pt x="1557754" y="373211"/>
                </a:cubicBezTo>
                <a:cubicBezTo>
                  <a:pt x="1555970" y="345139"/>
                  <a:pt x="1553773" y="317203"/>
                  <a:pt x="1551166" y="289405"/>
                </a:cubicBezTo>
                <a:cubicBezTo>
                  <a:pt x="1550688" y="285181"/>
                  <a:pt x="1547076" y="282015"/>
                  <a:pt x="1542825" y="282095"/>
                </a:cubicBezTo>
                <a:cubicBezTo>
                  <a:pt x="1538531" y="282201"/>
                  <a:pt x="1535060" y="285627"/>
                  <a:pt x="1534898" y="289919"/>
                </a:cubicBezTo>
                <a:cubicBezTo>
                  <a:pt x="1532839" y="347368"/>
                  <a:pt x="1534897" y="412643"/>
                  <a:pt x="1536957" y="481830"/>
                </a:cubicBezTo>
                <a:cubicBezTo>
                  <a:pt x="1539428" y="566459"/>
                  <a:pt x="1542105" y="653458"/>
                  <a:pt x="1536956" y="728925"/>
                </a:cubicBezTo>
                <a:cubicBezTo>
                  <a:pt x="1511321" y="509422"/>
                  <a:pt x="1518117" y="268195"/>
                  <a:pt x="1555284" y="71961"/>
                </a:cubicBezTo>
                <a:close/>
                <a:moveTo>
                  <a:pt x="693540" y="231441"/>
                </a:moveTo>
                <a:cubicBezTo>
                  <a:pt x="691192" y="232894"/>
                  <a:pt x="689784" y="235476"/>
                  <a:pt x="689834" y="238235"/>
                </a:cubicBezTo>
                <a:lnTo>
                  <a:pt x="689834" y="269122"/>
                </a:lnTo>
                <a:cubicBezTo>
                  <a:pt x="689860" y="270334"/>
                  <a:pt x="690141" y="271527"/>
                  <a:pt x="690658" y="272623"/>
                </a:cubicBezTo>
                <a:lnTo>
                  <a:pt x="721338" y="333469"/>
                </a:lnTo>
                <a:cubicBezTo>
                  <a:pt x="786303" y="579638"/>
                  <a:pt x="896363" y="774328"/>
                  <a:pt x="1034016" y="1003303"/>
                </a:cubicBezTo>
                <a:lnTo>
                  <a:pt x="1051313" y="1031924"/>
                </a:lnTo>
                <a:lnTo>
                  <a:pt x="1053268" y="1034190"/>
                </a:lnTo>
                <a:cubicBezTo>
                  <a:pt x="1094451" y="1070224"/>
                  <a:pt x="1128529" y="1114908"/>
                  <a:pt x="1161578" y="1158458"/>
                </a:cubicBezTo>
                <a:cubicBezTo>
                  <a:pt x="1162505" y="1159694"/>
                  <a:pt x="1254239" y="1279740"/>
                  <a:pt x="1270609" y="1279740"/>
                </a:cubicBezTo>
                <a:cubicBezTo>
                  <a:pt x="1274286" y="1279806"/>
                  <a:pt x="1277527" y="1277334"/>
                  <a:pt x="1278434" y="1273769"/>
                </a:cubicBezTo>
                <a:lnTo>
                  <a:pt x="1281831" y="1261620"/>
                </a:lnTo>
                <a:cubicBezTo>
                  <a:pt x="1282343" y="1260048"/>
                  <a:pt x="1282343" y="1258353"/>
                  <a:pt x="1281831" y="1256781"/>
                </a:cubicBezTo>
                <a:cubicBezTo>
                  <a:pt x="1260949" y="1216925"/>
                  <a:pt x="1236846" y="1178843"/>
                  <a:pt x="1209762" y="1142912"/>
                </a:cubicBezTo>
                <a:cubicBezTo>
                  <a:pt x="1194801" y="1125925"/>
                  <a:pt x="1181299" y="1107706"/>
                  <a:pt x="1169403" y="1088448"/>
                </a:cubicBezTo>
                <a:cubicBezTo>
                  <a:pt x="1077978" y="971799"/>
                  <a:pt x="1004673" y="845471"/>
                  <a:pt x="926530" y="711629"/>
                </a:cubicBezTo>
                <a:cubicBezTo>
                  <a:pt x="915411" y="692684"/>
                  <a:pt x="904394" y="673534"/>
                  <a:pt x="893173" y="654487"/>
                </a:cubicBezTo>
                <a:cubicBezTo>
                  <a:pt x="846327" y="574491"/>
                  <a:pt x="804012" y="463915"/>
                  <a:pt x="769625" y="374961"/>
                </a:cubicBezTo>
                <a:cubicBezTo>
                  <a:pt x="733076" y="279521"/>
                  <a:pt x="716293" y="237103"/>
                  <a:pt x="701262" y="230822"/>
                </a:cubicBezTo>
                <a:cubicBezTo>
                  <a:pt x="698756" y="229671"/>
                  <a:pt x="695832" y="229906"/>
                  <a:pt x="693540" y="231441"/>
                </a:cubicBezTo>
                <a:close/>
                <a:moveTo>
                  <a:pt x="233327" y="166165"/>
                </a:moveTo>
                <a:cubicBezTo>
                  <a:pt x="229505" y="168022"/>
                  <a:pt x="227754" y="172508"/>
                  <a:pt x="229311" y="176461"/>
                </a:cubicBezTo>
                <a:cubicBezTo>
                  <a:pt x="343387" y="500155"/>
                  <a:pt x="595835" y="775975"/>
                  <a:pt x="840047" y="1042735"/>
                </a:cubicBezTo>
                <a:lnTo>
                  <a:pt x="870934" y="1075886"/>
                </a:lnTo>
                <a:cubicBezTo>
                  <a:pt x="696938" y="917746"/>
                  <a:pt x="548475" y="720482"/>
                  <a:pt x="404130" y="528880"/>
                </a:cubicBezTo>
                <a:cubicBezTo>
                  <a:pt x="348122" y="454547"/>
                  <a:pt x="290261" y="377741"/>
                  <a:pt x="232503" y="305466"/>
                </a:cubicBezTo>
                <a:cubicBezTo>
                  <a:pt x="229669" y="301980"/>
                  <a:pt x="224546" y="301452"/>
                  <a:pt x="221060" y="304286"/>
                </a:cubicBezTo>
                <a:cubicBezTo>
                  <a:pt x="218176" y="306631"/>
                  <a:pt x="217248" y="310636"/>
                  <a:pt x="218809" y="314011"/>
                </a:cubicBezTo>
                <a:cubicBezTo>
                  <a:pt x="398880" y="697420"/>
                  <a:pt x="707337" y="1058591"/>
                  <a:pt x="1074890" y="1319481"/>
                </a:cubicBezTo>
                <a:cubicBezTo>
                  <a:pt x="711661" y="1122115"/>
                  <a:pt x="428017" y="767636"/>
                  <a:pt x="196160" y="477814"/>
                </a:cubicBezTo>
                <a:cubicBezTo>
                  <a:pt x="156932" y="428807"/>
                  <a:pt x="119972" y="382580"/>
                  <a:pt x="83525" y="338103"/>
                </a:cubicBezTo>
                <a:cubicBezTo>
                  <a:pt x="81408" y="335536"/>
                  <a:pt x="77942" y="334517"/>
                  <a:pt x="74774" y="335529"/>
                </a:cubicBezTo>
                <a:cubicBezTo>
                  <a:pt x="69818" y="336993"/>
                  <a:pt x="65942" y="340869"/>
                  <a:pt x="64478" y="345825"/>
                </a:cubicBezTo>
                <a:cubicBezTo>
                  <a:pt x="51712" y="387315"/>
                  <a:pt x="211912" y="580359"/>
                  <a:pt x="438415" y="848456"/>
                </a:cubicBezTo>
                <a:cubicBezTo>
                  <a:pt x="467860" y="883359"/>
                  <a:pt x="496380" y="916922"/>
                  <a:pt x="521913" y="947501"/>
                </a:cubicBezTo>
                <a:cubicBezTo>
                  <a:pt x="461168" y="901479"/>
                  <a:pt x="401454" y="851648"/>
                  <a:pt x="343387" y="803362"/>
                </a:cubicBezTo>
                <a:cubicBezTo>
                  <a:pt x="252271" y="727071"/>
                  <a:pt x="158065" y="648310"/>
                  <a:pt x="59331" y="584477"/>
                </a:cubicBezTo>
                <a:cubicBezTo>
                  <a:pt x="56009" y="582371"/>
                  <a:pt x="51650" y="582982"/>
                  <a:pt x="49035" y="585918"/>
                </a:cubicBezTo>
                <a:cubicBezTo>
                  <a:pt x="46586" y="588914"/>
                  <a:pt x="46586" y="593219"/>
                  <a:pt x="49035" y="596214"/>
                </a:cubicBezTo>
                <a:cubicBezTo>
                  <a:pt x="440989" y="1043352"/>
                  <a:pt x="985936" y="1406685"/>
                  <a:pt x="1343606" y="1459811"/>
                </a:cubicBezTo>
                <a:cubicBezTo>
                  <a:pt x="1349062" y="1461355"/>
                  <a:pt x="1352047" y="1465165"/>
                  <a:pt x="1356784" y="1471856"/>
                </a:cubicBezTo>
                <a:lnTo>
                  <a:pt x="1358329" y="1474018"/>
                </a:lnTo>
                <a:cubicBezTo>
                  <a:pt x="1204717" y="1448177"/>
                  <a:pt x="824398" y="1357781"/>
                  <a:pt x="39151" y="853089"/>
                </a:cubicBezTo>
                <a:lnTo>
                  <a:pt x="14853" y="837544"/>
                </a:lnTo>
                <a:cubicBezTo>
                  <a:pt x="12160" y="835796"/>
                  <a:pt x="8692" y="835796"/>
                  <a:pt x="5999" y="837544"/>
                </a:cubicBezTo>
                <a:cubicBezTo>
                  <a:pt x="1505" y="840490"/>
                  <a:pt x="-771" y="845855"/>
                  <a:pt x="234" y="851134"/>
                </a:cubicBezTo>
                <a:cubicBezTo>
                  <a:pt x="10530" y="919908"/>
                  <a:pt x="765404" y="1347176"/>
                  <a:pt x="1236428" y="1489462"/>
                </a:cubicBezTo>
                <a:cubicBezTo>
                  <a:pt x="993966" y="1507376"/>
                  <a:pt x="759741" y="1444779"/>
                  <a:pt x="532826" y="1384035"/>
                </a:cubicBezTo>
                <a:cubicBezTo>
                  <a:pt x="484333" y="1371062"/>
                  <a:pt x="434193" y="1357678"/>
                  <a:pt x="384878" y="1345323"/>
                </a:cubicBezTo>
                <a:cubicBezTo>
                  <a:pt x="382071" y="1344618"/>
                  <a:pt x="379101" y="1345440"/>
                  <a:pt x="377054" y="1347485"/>
                </a:cubicBezTo>
                <a:cubicBezTo>
                  <a:pt x="375062" y="1349564"/>
                  <a:pt x="374284" y="1352521"/>
                  <a:pt x="374994" y="1355310"/>
                </a:cubicBezTo>
                <a:cubicBezTo>
                  <a:pt x="382819" y="1385270"/>
                  <a:pt x="481760" y="1418114"/>
                  <a:pt x="631766" y="1464753"/>
                </a:cubicBezTo>
                <a:cubicBezTo>
                  <a:pt x="696011" y="1484726"/>
                  <a:pt x="756653" y="1503567"/>
                  <a:pt x="771685" y="1514171"/>
                </a:cubicBezTo>
                <a:cubicBezTo>
                  <a:pt x="775349" y="1515773"/>
                  <a:pt x="778805" y="1517813"/>
                  <a:pt x="781979" y="1520246"/>
                </a:cubicBezTo>
                <a:cubicBezTo>
                  <a:pt x="756344" y="1535175"/>
                  <a:pt x="574935" y="1534351"/>
                  <a:pt x="453446" y="1533733"/>
                </a:cubicBezTo>
                <a:cubicBezTo>
                  <a:pt x="256800" y="1532909"/>
                  <a:pt x="206352" y="1534453"/>
                  <a:pt x="198527" y="1547941"/>
                </a:cubicBezTo>
                <a:cubicBezTo>
                  <a:pt x="196688" y="1551127"/>
                  <a:pt x="196689" y="1555052"/>
                  <a:pt x="198527" y="1558237"/>
                </a:cubicBezTo>
                <a:cubicBezTo>
                  <a:pt x="199846" y="1560609"/>
                  <a:pt x="202302" y="1562129"/>
                  <a:pt x="205014" y="1562253"/>
                </a:cubicBezTo>
                <a:cubicBezTo>
                  <a:pt x="516353" y="1580371"/>
                  <a:pt x="749960" y="1579240"/>
                  <a:pt x="937752" y="1578313"/>
                </a:cubicBezTo>
                <a:cubicBezTo>
                  <a:pt x="1076023" y="1577695"/>
                  <a:pt x="1189481" y="1577181"/>
                  <a:pt x="1291510" y="1584490"/>
                </a:cubicBezTo>
                <a:lnTo>
                  <a:pt x="1281214" y="1586344"/>
                </a:lnTo>
                <a:cubicBezTo>
                  <a:pt x="1245591" y="1593035"/>
                  <a:pt x="1209144" y="1600037"/>
                  <a:pt x="1190510" y="1609611"/>
                </a:cubicBezTo>
                <a:cubicBezTo>
                  <a:pt x="1188198" y="1610830"/>
                  <a:pt x="1186624" y="1613095"/>
                  <a:pt x="1186288" y="1615686"/>
                </a:cubicBezTo>
                <a:cubicBezTo>
                  <a:pt x="986759" y="1627938"/>
                  <a:pt x="757580" y="1628967"/>
                  <a:pt x="645357" y="1592933"/>
                </a:cubicBezTo>
                <a:cubicBezTo>
                  <a:pt x="641069" y="1591596"/>
                  <a:pt x="636508" y="1593989"/>
                  <a:pt x="635171" y="1598277"/>
                </a:cubicBezTo>
                <a:cubicBezTo>
                  <a:pt x="634176" y="1601469"/>
                  <a:pt x="635235" y="1604944"/>
                  <a:pt x="637841" y="1607038"/>
                </a:cubicBezTo>
                <a:cubicBezTo>
                  <a:pt x="776831" y="1717818"/>
                  <a:pt x="1004572" y="1689402"/>
                  <a:pt x="1208630" y="1660679"/>
                </a:cubicBezTo>
                <a:cubicBezTo>
                  <a:pt x="879994" y="1732748"/>
                  <a:pt x="477641" y="1770018"/>
                  <a:pt x="296336" y="1765693"/>
                </a:cubicBezTo>
                <a:cubicBezTo>
                  <a:pt x="293151" y="1765676"/>
                  <a:pt x="290235" y="1767474"/>
                  <a:pt x="288821" y="1770326"/>
                </a:cubicBezTo>
                <a:cubicBezTo>
                  <a:pt x="285701" y="1776112"/>
                  <a:pt x="286223" y="1783182"/>
                  <a:pt x="290158" y="1788447"/>
                </a:cubicBezTo>
                <a:cubicBezTo>
                  <a:pt x="323516" y="1833232"/>
                  <a:pt x="703631" y="1785769"/>
                  <a:pt x="1306130" y="1694756"/>
                </a:cubicBezTo>
                <a:cubicBezTo>
                  <a:pt x="1369447" y="1685284"/>
                  <a:pt x="1424221" y="1676945"/>
                  <a:pt x="1464991" y="1671179"/>
                </a:cubicBezTo>
                <a:cubicBezTo>
                  <a:pt x="1354519" y="1718540"/>
                  <a:pt x="1221911" y="1765693"/>
                  <a:pt x="1082612" y="1815318"/>
                </a:cubicBezTo>
                <a:cubicBezTo>
                  <a:pt x="798453" y="1916318"/>
                  <a:pt x="476406" y="2030805"/>
                  <a:pt x="197189" y="2194712"/>
                </a:cubicBezTo>
                <a:cubicBezTo>
                  <a:pt x="193639" y="2196811"/>
                  <a:pt x="192223" y="2201237"/>
                  <a:pt x="193894" y="2205007"/>
                </a:cubicBezTo>
                <a:cubicBezTo>
                  <a:pt x="195519" y="2209070"/>
                  <a:pt x="200097" y="2211084"/>
                  <a:pt x="204190" y="2209537"/>
                </a:cubicBezTo>
                <a:cubicBezTo>
                  <a:pt x="489482" y="2122334"/>
                  <a:pt x="762727" y="2008052"/>
                  <a:pt x="1027016" y="1897683"/>
                </a:cubicBezTo>
                <a:cubicBezTo>
                  <a:pt x="1152312" y="1845279"/>
                  <a:pt x="1281111" y="1791432"/>
                  <a:pt x="1411557" y="1740263"/>
                </a:cubicBezTo>
                <a:cubicBezTo>
                  <a:pt x="1287391" y="1812332"/>
                  <a:pt x="1135428" y="1885123"/>
                  <a:pt x="987687" y="1956472"/>
                </a:cubicBezTo>
                <a:cubicBezTo>
                  <a:pt x="792070" y="2050264"/>
                  <a:pt x="590482" y="2147249"/>
                  <a:pt x="450254" y="2242483"/>
                </a:cubicBezTo>
                <a:cubicBezTo>
                  <a:pt x="446551" y="2245023"/>
                  <a:pt x="445607" y="2250086"/>
                  <a:pt x="448146" y="2253790"/>
                </a:cubicBezTo>
                <a:cubicBezTo>
                  <a:pt x="450050" y="2256567"/>
                  <a:pt x="453467" y="2257883"/>
                  <a:pt x="456741" y="2257104"/>
                </a:cubicBezTo>
                <a:cubicBezTo>
                  <a:pt x="588731" y="2223951"/>
                  <a:pt x="755932" y="2127379"/>
                  <a:pt x="932605" y="2025349"/>
                </a:cubicBezTo>
                <a:cubicBezTo>
                  <a:pt x="1185054" y="1879563"/>
                  <a:pt x="1534897" y="1721834"/>
                  <a:pt x="1600482" y="1713804"/>
                </a:cubicBezTo>
                <a:cubicBezTo>
                  <a:pt x="1601098" y="1713804"/>
                  <a:pt x="1695407" y="1724100"/>
                  <a:pt x="1695921" y="1723584"/>
                </a:cubicBezTo>
                <a:cubicBezTo>
                  <a:pt x="1716513" y="1727600"/>
                  <a:pt x="1906055" y="1767237"/>
                  <a:pt x="1929426" y="1782887"/>
                </a:cubicBezTo>
                <a:cubicBezTo>
                  <a:pt x="1932927" y="1793182"/>
                  <a:pt x="1957636" y="1852589"/>
                  <a:pt x="1961960" y="1860001"/>
                </a:cubicBezTo>
                <a:cubicBezTo>
                  <a:pt x="1971741" y="1876268"/>
                  <a:pt x="1991612" y="1909626"/>
                  <a:pt x="2053901" y="2064163"/>
                </a:cubicBezTo>
                <a:cubicBezTo>
                  <a:pt x="2001495" y="2048926"/>
                  <a:pt x="1950944" y="2021540"/>
                  <a:pt x="1902658" y="1994873"/>
                </a:cubicBezTo>
                <a:cubicBezTo>
                  <a:pt x="1836251" y="1958531"/>
                  <a:pt x="1767579" y="1920950"/>
                  <a:pt x="1691700" y="1913127"/>
                </a:cubicBezTo>
                <a:cubicBezTo>
                  <a:pt x="1687235" y="1912635"/>
                  <a:pt x="1683217" y="1915856"/>
                  <a:pt x="1682726" y="1920321"/>
                </a:cubicBezTo>
                <a:cubicBezTo>
                  <a:pt x="1682416" y="1923136"/>
                  <a:pt x="1683592" y="1925910"/>
                  <a:pt x="1685832" y="1927644"/>
                </a:cubicBezTo>
                <a:cubicBezTo>
                  <a:pt x="1790375" y="2006216"/>
                  <a:pt x="1909724" y="2062844"/>
                  <a:pt x="2036707" y="2094124"/>
                </a:cubicBezTo>
                <a:cubicBezTo>
                  <a:pt x="1750591" y="2148382"/>
                  <a:pt x="1285127" y="2226010"/>
                  <a:pt x="1211101" y="2345543"/>
                </a:cubicBezTo>
                <a:cubicBezTo>
                  <a:pt x="1209263" y="2348559"/>
                  <a:pt x="1209553" y="2352410"/>
                  <a:pt x="1211822" y="2355118"/>
                </a:cubicBezTo>
                <a:cubicBezTo>
                  <a:pt x="1214148" y="2357784"/>
                  <a:pt x="1217903" y="2358691"/>
                  <a:pt x="1221191" y="2357382"/>
                </a:cubicBezTo>
                <a:cubicBezTo>
                  <a:pt x="1518117" y="2233835"/>
                  <a:pt x="1811438" y="2157545"/>
                  <a:pt x="2035059" y="2144675"/>
                </a:cubicBezTo>
                <a:cubicBezTo>
                  <a:pt x="1806187" y="2247632"/>
                  <a:pt x="1526661" y="2446852"/>
                  <a:pt x="1368521" y="2622289"/>
                </a:cubicBezTo>
                <a:cubicBezTo>
                  <a:pt x="1366584" y="2624440"/>
                  <a:pt x="1365921" y="2627450"/>
                  <a:pt x="1366771" y="2630216"/>
                </a:cubicBezTo>
                <a:cubicBezTo>
                  <a:pt x="1367615" y="2632951"/>
                  <a:pt x="1369850" y="2635030"/>
                  <a:pt x="1372639" y="2635673"/>
                </a:cubicBezTo>
                <a:cubicBezTo>
                  <a:pt x="1403526" y="2643189"/>
                  <a:pt x="1503805" y="2549808"/>
                  <a:pt x="1693862" y="2410611"/>
                </a:cubicBezTo>
                <a:cubicBezTo>
                  <a:pt x="1833677" y="2308272"/>
                  <a:pt x="2085096" y="2145911"/>
                  <a:pt x="2110731" y="2164443"/>
                </a:cubicBezTo>
                <a:cubicBezTo>
                  <a:pt x="2111485" y="2165931"/>
                  <a:pt x="2111485" y="2167690"/>
                  <a:pt x="2110731" y="2169178"/>
                </a:cubicBezTo>
                <a:cubicBezTo>
                  <a:pt x="2106717" y="2179474"/>
                  <a:pt x="2077478" y="2187813"/>
                  <a:pt x="2056165" y="2194094"/>
                </a:cubicBezTo>
                <a:cubicBezTo>
                  <a:pt x="2027028" y="2202742"/>
                  <a:pt x="2005717" y="2209022"/>
                  <a:pt x="2006334" y="2223951"/>
                </a:cubicBezTo>
                <a:cubicBezTo>
                  <a:pt x="2004912" y="2229003"/>
                  <a:pt x="2006153" y="2234432"/>
                  <a:pt x="2009628" y="2238365"/>
                </a:cubicBezTo>
                <a:cubicBezTo>
                  <a:pt x="2015497" y="2243925"/>
                  <a:pt x="2023425" y="2241968"/>
                  <a:pt x="2035574" y="2238879"/>
                </a:cubicBezTo>
                <a:cubicBezTo>
                  <a:pt x="2047123" y="2235709"/>
                  <a:pt x="2058947" y="2233640"/>
                  <a:pt x="2070888" y="2232702"/>
                </a:cubicBezTo>
                <a:cubicBezTo>
                  <a:pt x="2070276" y="2237910"/>
                  <a:pt x="2072422" y="2243060"/>
                  <a:pt x="2076550" y="2246292"/>
                </a:cubicBezTo>
                <a:cubicBezTo>
                  <a:pt x="2088288" y="2254838"/>
                  <a:pt x="2108467" y="2243101"/>
                  <a:pt x="2149340" y="2213758"/>
                </a:cubicBezTo>
                <a:cubicBezTo>
                  <a:pt x="2154693" y="2210053"/>
                  <a:pt x="2160460" y="2205830"/>
                  <a:pt x="2163651" y="2203463"/>
                </a:cubicBezTo>
                <a:cubicBezTo>
                  <a:pt x="2173947" y="2208920"/>
                  <a:pt x="2181463" y="2211906"/>
                  <a:pt x="2187125" y="2207170"/>
                </a:cubicBezTo>
                <a:cubicBezTo>
                  <a:pt x="2192788" y="2202433"/>
                  <a:pt x="2190729" y="2194711"/>
                  <a:pt x="2188052" y="2186579"/>
                </a:cubicBezTo>
                <a:cubicBezTo>
                  <a:pt x="2184757" y="2176283"/>
                  <a:pt x="2180227" y="2162898"/>
                  <a:pt x="2188052" y="2153529"/>
                </a:cubicBezTo>
                <a:cubicBezTo>
                  <a:pt x="2195876" y="2144161"/>
                  <a:pt x="2213996" y="2136541"/>
                  <a:pt x="2263210" y="2138600"/>
                </a:cubicBezTo>
                <a:cubicBezTo>
                  <a:pt x="2235823" y="2149514"/>
                  <a:pt x="2218527" y="2161869"/>
                  <a:pt x="2216056" y="2173194"/>
                </a:cubicBezTo>
                <a:cubicBezTo>
                  <a:pt x="2214878" y="2177980"/>
                  <a:pt x="2216610" y="2183014"/>
                  <a:pt x="2220483" y="2186063"/>
                </a:cubicBezTo>
                <a:cubicBezTo>
                  <a:pt x="2230058" y="2194094"/>
                  <a:pt x="2252400" y="2190491"/>
                  <a:pt x="2274227" y="2184211"/>
                </a:cubicBezTo>
                <a:cubicBezTo>
                  <a:pt x="2256002" y="2200684"/>
                  <a:pt x="2256724" y="2203772"/>
                  <a:pt x="2260430" y="2209022"/>
                </a:cubicBezTo>
                <a:cubicBezTo>
                  <a:pt x="2266608" y="2217671"/>
                  <a:pt x="2270726" y="2215200"/>
                  <a:pt x="2340735" y="2173708"/>
                </a:cubicBezTo>
                <a:cubicBezTo>
                  <a:pt x="2396024" y="2140969"/>
                  <a:pt x="2478697" y="2091962"/>
                  <a:pt x="2537382" y="2068076"/>
                </a:cubicBezTo>
                <a:cubicBezTo>
                  <a:pt x="2326220" y="2198006"/>
                  <a:pt x="1867447" y="2495859"/>
                  <a:pt x="1780037" y="2626407"/>
                </a:cubicBezTo>
                <a:cubicBezTo>
                  <a:pt x="1777885" y="2629630"/>
                  <a:pt x="1778271" y="2633916"/>
                  <a:pt x="1780964" y="2636703"/>
                </a:cubicBezTo>
                <a:cubicBezTo>
                  <a:pt x="1783742" y="2639390"/>
                  <a:pt x="1788003" y="2639817"/>
                  <a:pt x="1791259" y="2637732"/>
                </a:cubicBezTo>
                <a:cubicBezTo>
                  <a:pt x="1874859" y="2582342"/>
                  <a:pt x="1962784" y="2514185"/>
                  <a:pt x="2055958" y="2441189"/>
                </a:cubicBezTo>
                <a:cubicBezTo>
                  <a:pt x="2240457" y="2297050"/>
                  <a:pt x="2431132" y="2148999"/>
                  <a:pt x="2614290" y="2080842"/>
                </a:cubicBezTo>
                <a:cubicBezTo>
                  <a:pt x="2566828" y="2213758"/>
                  <a:pt x="2268976" y="2435732"/>
                  <a:pt x="2123087" y="2544145"/>
                </a:cubicBezTo>
                <a:cubicBezTo>
                  <a:pt x="2074183" y="2580591"/>
                  <a:pt x="2041854" y="2604683"/>
                  <a:pt x="2031662" y="2615287"/>
                </a:cubicBezTo>
                <a:cubicBezTo>
                  <a:pt x="2029471" y="2617556"/>
                  <a:pt x="2028789" y="2620886"/>
                  <a:pt x="2029911" y="2623833"/>
                </a:cubicBezTo>
                <a:cubicBezTo>
                  <a:pt x="2031050" y="2626805"/>
                  <a:pt x="2033836" y="2628824"/>
                  <a:pt x="2037015" y="2628981"/>
                </a:cubicBezTo>
                <a:lnTo>
                  <a:pt x="2038148" y="2628981"/>
                </a:lnTo>
                <a:cubicBezTo>
                  <a:pt x="2039077" y="2630122"/>
                  <a:pt x="2040281" y="2631009"/>
                  <a:pt x="2041649" y="2631555"/>
                </a:cubicBezTo>
                <a:cubicBezTo>
                  <a:pt x="2043687" y="2632425"/>
                  <a:pt x="2045992" y="2632425"/>
                  <a:pt x="2048031" y="2631555"/>
                </a:cubicBezTo>
                <a:cubicBezTo>
                  <a:pt x="2198657" y="2562573"/>
                  <a:pt x="2293376" y="2479180"/>
                  <a:pt x="2362460" y="2418332"/>
                </a:cubicBezTo>
                <a:cubicBezTo>
                  <a:pt x="2387169" y="2396609"/>
                  <a:pt x="2408069" y="2378180"/>
                  <a:pt x="2426705" y="2364692"/>
                </a:cubicBezTo>
                <a:cubicBezTo>
                  <a:pt x="2392625" y="2459412"/>
                  <a:pt x="2307687" y="2628157"/>
                  <a:pt x="2277418" y="2678914"/>
                </a:cubicBezTo>
                <a:cubicBezTo>
                  <a:pt x="2275274" y="2682862"/>
                  <a:pt x="2276737" y="2687801"/>
                  <a:pt x="2280684" y="2689944"/>
                </a:cubicBezTo>
                <a:cubicBezTo>
                  <a:pt x="2283528" y="2691488"/>
                  <a:pt x="2287015" y="2691199"/>
                  <a:pt x="2289567" y="2689211"/>
                </a:cubicBezTo>
                <a:cubicBezTo>
                  <a:pt x="2295436" y="2684268"/>
                  <a:pt x="2301407" y="2679429"/>
                  <a:pt x="2307173" y="2674487"/>
                </a:cubicBezTo>
                <a:cubicBezTo>
                  <a:pt x="2246634" y="2738115"/>
                  <a:pt x="2191449" y="2800815"/>
                  <a:pt x="2149238" y="2867325"/>
                </a:cubicBezTo>
                <a:cubicBezTo>
                  <a:pt x="2147150" y="2870631"/>
                  <a:pt x="2147713" y="2874956"/>
                  <a:pt x="2150575" y="2877621"/>
                </a:cubicBezTo>
                <a:cubicBezTo>
                  <a:pt x="2156584" y="2883742"/>
                  <a:pt x="2164982" y="2886905"/>
                  <a:pt x="2173535" y="2886269"/>
                </a:cubicBezTo>
                <a:cubicBezTo>
                  <a:pt x="2196906" y="2884313"/>
                  <a:pt x="2219660" y="2854661"/>
                  <a:pt x="2245605" y="2820273"/>
                </a:cubicBezTo>
                <a:cubicBezTo>
                  <a:pt x="2238740" y="2841895"/>
                  <a:pt x="2231637" y="2864338"/>
                  <a:pt x="2224293" y="2887607"/>
                </a:cubicBezTo>
                <a:cubicBezTo>
                  <a:pt x="2180124" y="3025671"/>
                  <a:pt x="2130088" y="3182164"/>
                  <a:pt x="2117425" y="3348748"/>
                </a:cubicBezTo>
                <a:cubicBezTo>
                  <a:pt x="2117127" y="3352845"/>
                  <a:pt x="2119894" y="3356534"/>
                  <a:pt x="2123910" y="3357396"/>
                </a:cubicBezTo>
                <a:lnTo>
                  <a:pt x="2126897" y="3357396"/>
                </a:lnTo>
                <a:cubicBezTo>
                  <a:pt x="2130398" y="3357399"/>
                  <a:pt x="2133509" y="3355159"/>
                  <a:pt x="2134618" y="3351836"/>
                </a:cubicBezTo>
                <a:cubicBezTo>
                  <a:pt x="2155209" y="3289342"/>
                  <a:pt x="2174770" y="3224170"/>
                  <a:pt x="2193405" y="3161161"/>
                </a:cubicBezTo>
                <a:cubicBezTo>
                  <a:pt x="2268255" y="2908198"/>
                  <a:pt x="2345575" y="2646380"/>
                  <a:pt x="2554885" y="2464972"/>
                </a:cubicBezTo>
                <a:cubicBezTo>
                  <a:pt x="2602554" y="2428525"/>
                  <a:pt x="2650531" y="2337923"/>
                  <a:pt x="2688728" y="2265236"/>
                </a:cubicBezTo>
                <a:lnTo>
                  <a:pt x="2691507" y="2259883"/>
                </a:lnTo>
                <a:cubicBezTo>
                  <a:pt x="2651972" y="2383018"/>
                  <a:pt x="2605642" y="2509243"/>
                  <a:pt x="2591228" y="2523245"/>
                </a:cubicBezTo>
                <a:cubicBezTo>
                  <a:pt x="2586814" y="2523679"/>
                  <a:pt x="2583588" y="2527609"/>
                  <a:pt x="2584022" y="2532023"/>
                </a:cubicBezTo>
                <a:cubicBezTo>
                  <a:pt x="2584298" y="2534820"/>
                  <a:pt x="2586016" y="2537271"/>
                  <a:pt x="2588551" y="2538483"/>
                </a:cubicBezTo>
                <a:cubicBezTo>
                  <a:pt x="2592518" y="2540402"/>
                  <a:pt x="2597146" y="2540402"/>
                  <a:pt x="2601112" y="2538482"/>
                </a:cubicBezTo>
                <a:cubicBezTo>
                  <a:pt x="2605496" y="2536358"/>
                  <a:pt x="2609388" y="2533343"/>
                  <a:pt x="2612540" y="2529629"/>
                </a:cubicBezTo>
                <a:cubicBezTo>
                  <a:pt x="2559415" y="2623833"/>
                  <a:pt x="2494861" y="2723289"/>
                  <a:pt x="2437000" y="2812346"/>
                </a:cubicBezTo>
                <a:cubicBezTo>
                  <a:pt x="2359268" y="2932084"/>
                  <a:pt x="2292140" y="3035349"/>
                  <a:pt x="2267226" y="3100109"/>
                </a:cubicBezTo>
                <a:cubicBezTo>
                  <a:pt x="2265595" y="3104295"/>
                  <a:pt x="2267669" y="3109009"/>
                  <a:pt x="2271855" y="3110639"/>
                </a:cubicBezTo>
                <a:cubicBezTo>
                  <a:pt x="2275390" y="3112015"/>
                  <a:pt x="2279407" y="3110764"/>
                  <a:pt x="2281537" y="3107624"/>
                </a:cubicBezTo>
                <a:cubicBezTo>
                  <a:pt x="2298832" y="3082812"/>
                  <a:pt x="2318910" y="3054705"/>
                  <a:pt x="2340839" y="3024023"/>
                </a:cubicBezTo>
                <a:cubicBezTo>
                  <a:pt x="2503098" y="2797006"/>
                  <a:pt x="2774490" y="2417200"/>
                  <a:pt x="2756781" y="2176591"/>
                </a:cubicBezTo>
                <a:cubicBezTo>
                  <a:pt x="2756820" y="2175906"/>
                  <a:pt x="2756820" y="2175218"/>
                  <a:pt x="2756782" y="2174532"/>
                </a:cubicBezTo>
                <a:cubicBezTo>
                  <a:pt x="2749780" y="2153941"/>
                  <a:pt x="2750501" y="2140453"/>
                  <a:pt x="2759047" y="2132217"/>
                </a:cubicBezTo>
                <a:cubicBezTo>
                  <a:pt x="2804038" y="2088153"/>
                  <a:pt x="3264870" y="2212935"/>
                  <a:pt x="3492712" y="2296948"/>
                </a:cubicBezTo>
                <a:cubicBezTo>
                  <a:pt x="3758648" y="2395065"/>
                  <a:pt x="3795403" y="2399904"/>
                  <a:pt x="3844205" y="2387754"/>
                </a:cubicBezTo>
                <a:cubicBezTo>
                  <a:pt x="3867781" y="2382092"/>
                  <a:pt x="3861398" y="2341424"/>
                  <a:pt x="3845336" y="2302713"/>
                </a:cubicBezTo>
                <a:cubicBezTo>
                  <a:pt x="3844719" y="2300705"/>
                  <a:pt x="3843194" y="2299104"/>
                  <a:pt x="3841218" y="2298388"/>
                </a:cubicBezTo>
                <a:cubicBezTo>
                  <a:pt x="3643646" y="2260810"/>
                  <a:pt x="3614716" y="2253500"/>
                  <a:pt x="3492299" y="2224878"/>
                </a:cubicBezTo>
                <a:cubicBezTo>
                  <a:pt x="3409421" y="2205522"/>
                  <a:pt x="3232748" y="2114921"/>
                  <a:pt x="3181784" y="2090520"/>
                </a:cubicBezTo>
                <a:cubicBezTo>
                  <a:pt x="3176740" y="2081666"/>
                  <a:pt x="3201244" y="2026791"/>
                  <a:pt x="3227086" y="1968620"/>
                </a:cubicBezTo>
                <a:cubicBezTo>
                  <a:pt x="3319128" y="1762193"/>
                  <a:pt x="3510524" y="1332659"/>
                  <a:pt x="3542337" y="671372"/>
                </a:cubicBezTo>
                <a:cubicBezTo>
                  <a:pt x="3542549" y="666885"/>
                  <a:pt x="3539083" y="663076"/>
                  <a:pt x="3534596" y="662864"/>
                </a:cubicBezTo>
                <a:cubicBezTo>
                  <a:pt x="3530649" y="662678"/>
                  <a:pt x="3527140" y="665355"/>
                  <a:pt x="3526276" y="669210"/>
                </a:cubicBezTo>
                <a:cubicBezTo>
                  <a:pt x="3505685" y="763930"/>
                  <a:pt x="3487462" y="854531"/>
                  <a:pt x="3469857" y="943073"/>
                </a:cubicBezTo>
                <a:cubicBezTo>
                  <a:pt x="3401801" y="1284476"/>
                  <a:pt x="3342911" y="1579342"/>
                  <a:pt x="3175710" y="1935469"/>
                </a:cubicBezTo>
                <a:cubicBezTo>
                  <a:pt x="3142867" y="1991065"/>
                  <a:pt x="3127733" y="2060560"/>
                  <a:pt x="3122379" y="2086196"/>
                </a:cubicBezTo>
                <a:cubicBezTo>
                  <a:pt x="3109818" y="2088872"/>
                  <a:pt x="3053707" y="2067561"/>
                  <a:pt x="3012422" y="2051911"/>
                </a:cubicBezTo>
                <a:cubicBezTo>
                  <a:pt x="2988743" y="2042954"/>
                  <a:pt x="2964547" y="2033792"/>
                  <a:pt x="2941692" y="2025966"/>
                </a:cubicBezTo>
                <a:cubicBezTo>
                  <a:pt x="3032396" y="1960898"/>
                  <a:pt x="3074917" y="1888828"/>
                  <a:pt x="3107348" y="1826849"/>
                </a:cubicBezTo>
                <a:cubicBezTo>
                  <a:pt x="3201244" y="1692389"/>
                  <a:pt x="3401082" y="1120570"/>
                  <a:pt x="3372357" y="1030483"/>
                </a:cubicBezTo>
                <a:cubicBezTo>
                  <a:pt x="3371201" y="1026955"/>
                  <a:pt x="3367828" y="1024636"/>
                  <a:pt x="3364120" y="1024820"/>
                </a:cubicBezTo>
                <a:cubicBezTo>
                  <a:pt x="3360433" y="1025025"/>
                  <a:pt x="3357347" y="1027689"/>
                  <a:pt x="3356604" y="1031307"/>
                </a:cubicBezTo>
                <a:cubicBezTo>
                  <a:pt x="3310789" y="1256781"/>
                  <a:pt x="3148530" y="1641426"/>
                  <a:pt x="3024365" y="1868958"/>
                </a:cubicBezTo>
                <a:cubicBezTo>
                  <a:pt x="2975667" y="1924863"/>
                  <a:pt x="2920275" y="1983446"/>
                  <a:pt x="2896390" y="2002184"/>
                </a:cubicBezTo>
                <a:lnTo>
                  <a:pt x="2896906" y="2001257"/>
                </a:lnTo>
                <a:cubicBezTo>
                  <a:pt x="3045265" y="1805641"/>
                  <a:pt x="3415907" y="861018"/>
                  <a:pt x="3435366" y="796669"/>
                </a:cubicBezTo>
                <a:cubicBezTo>
                  <a:pt x="3441029" y="777726"/>
                  <a:pt x="3444735" y="759194"/>
                  <a:pt x="3448235" y="741382"/>
                </a:cubicBezTo>
                <a:cubicBezTo>
                  <a:pt x="3453280" y="715129"/>
                  <a:pt x="3457810" y="692478"/>
                  <a:pt x="3467283" y="677549"/>
                </a:cubicBezTo>
                <a:cubicBezTo>
                  <a:pt x="3469796" y="673900"/>
                  <a:pt x="3468925" y="668911"/>
                  <a:pt x="3465326" y="666327"/>
                </a:cubicBezTo>
                <a:lnTo>
                  <a:pt x="3456575" y="659841"/>
                </a:lnTo>
                <a:cubicBezTo>
                  <a:pt x="3453114" y="657287"/>
                  <a:pt x="3448270" y="657825"/>
                  <a:pt x="3445456" y="661076"/>
                </a:cubicBezTo>
                <a:cubicBezTo>
                  <a:pt x="3410965" y="701538"/>
                  <a:pt x="3389138" y="762180"/>
                  <a:pt x="3368033" y="820968"/>
                </a:cubicBezTo>
                <a:lnTo>
                  <a:pt x="3363399" y="834043"/>
                </a:lnTo>
                <a:cubicBezTo>
                  <a:pt x="3273003" y="1092051"/>
                  <a:pt x="3044956" y="1711127"/>
                  <a:pt x="2859841" y="1951014"/>
                </a:cubicBezTo>
                <a:cubicBezTo>
                  <a:pt x="2858913" y="1948544"/>
                  <a:pt x="2857987" y="1946072"/>
                  <a:pt x="2857164" y="1943498"/>
                </a:cubicBezTo>
                <a:cubicBezTo>
                  <a:pt x="2859199" y="1943199"/>
                  <a:pt x="2861041" y="1942131"/>
                  <a:pt x="2862312" y="1940513"/>
                </a:cubicBezTo>
                <a:cubicBezTo>
                  <a:pt x="2920173" y="1865972"/>
                  <a:pt x="2945604" y="1778769"/>
                  <a:pt x="2970210" y="1694344"/>
                </a:cubicBezTo>
                <a:cubicBezTo>
                  <a:pt x="2998420" y="1597463"/>
                  <a:pt x="3025086" y="1505935"/>
                  <a:pt x="3097257" y="1436233"/>
                </a:cubicBezTo>
                <a:cubicBezTo>
                  <a:pt x="3099414" y="1434123"/>
                  <a:pt x="3100243" y="1431002"/>
                  <a:pt x="3099419" y="1428100"/>
                </a:cubicBezTo>
                <a:cubicBezTo>
                  <a:pt x="3098587" y="1425202"/>
                  <a:pt x="3096202" y="1423015"/>
                  <a:pt x="3093242" y="1422437"/>
                </a:cubicBezTo>
                <a:cubicBezTo>
                  <a:pt x="3083166" y="1419779"/>
                  <a:pt x="3072435" y="1421499"/>
                  <a:pt x="3063694" y="1427174"/>
                </a:cubicBezTo>
                <a:cubicBezTo>
                  <a:pt x="3055550" y="1433484"/>
                  <a:pt x="3049868" y="1442444"/>
                  <a:pt x="3047633" y="1452501"/>
                </a:cubicBezTo>
                <a:cubicBezTo>
                  <a:pt x="3045374" y="1452861"/>
                  <a:pt x="3043265" y="1453860"/>
                  <a:pt x="3041558" y="1455384"/>
                </a:cubicBezTo>
                <a:cubicBezTo>
                  <a:pt x="3041559" y="1454353"/>
                  <a:pt x="3041558" y="1453222"/>
                  <a:pt x="3041558" y="1452191"/>
                </a:cubicBezTo>
                <a:cubicBezTo>
                  <a:pt x="3040331" y="1444132"/>
                  <a:pt x="3035724" y="1436980"/>
                  <a:pt x="3028895" y="1432527"/>
                </a:cubicBezTo>
                <a:cubicBezTo>
                  <a:pt x="3025160" y="1430033"/>
                  <a:pt x="3020108" y="1431039"/>
                  <a:pt x="3017615" y="1434775"/>
                </a:cubicBezTo>
                <a:cubicBezTo>
                  <a:pt x="3016170" y="1436938"/>
                  <a:pt x="3015847" y="1439662"/>
                  <a:pt x="3016746" y="1442102"/>
                </a:cubicBezTo>
                <a:cubicBezTo>
                  <a:pt x="3021791" y="1456001"/>
                  <a:pt x="3013657" y="1466503"/>
                  <a:pt x="3000170" y="1482461"/>
                </a:cubicBezTo>
                <a:cubicBezTo>
                  <a:pt x="2996875" y="1486373"/>
                  <a:pt x="2993477" y="1490286"/>
                  <a:pt x="2990390" y="1494404"/>
                </a:cubicBezTo>
                <a:lnTo>
                  <a:pt x="3003259" y="1454045"/>
                </a:lnTo>
                <a:cubicBezTo>
                  <a:pt x="3020349" y="1400611"/>
                  <a:pt x="3041352" y="1334512"/>
                  <a:pt x="3046912" y="1323188"/>
                </a:cubicBezTo>
                <a:cubicBezTo>
                  <a:pt x="3048742" y="1321659"/>
                  <a:pt x="3049799" y="1319396"/>
                  <a:pt x="3049795" y="1317010"/>
                </a:cubicBezTo>
                <a:cubicBezTo>
                  <a:pt x="3051545" y="1309288"/>
                  <a:pt x="3072034" y="1267386"/>
                  <a:pt x="3093654" y="1223114"/>
                </a:cubicBezTo>
                <a:cubicBezTo>
                  <a:pt x="3137926" y="1132615"/>
                  <a:pt x="3204847" y="995890"/>
                  <a:pt x="3228732" y="917231"/>
                </a:cubicBezTo>
                <a:cubicBezTo>
                  <a:pt x="3229038" y="916050"/>
                  <a:pt x="3229038" y="914810"/>
                  <a:pt x="3228732" y="913628"/>
                </a:cubicBezTo>
                <a:cubicBezTo>
                  <a:pt x="3226982" y="902817"/>
                  <a:pt x="3221629" y="899832"/>
                  <a:pt x="3217511" y="899317"/>
                </a:cubicBezTo>
                <a:cubicBezTo>
                  <a:pt x="3201346" y="897258"/>
                  <a:pt x="3184771" y="928557"/>
                  <a:pt x="3127630" y="1053752"/>
                </a:cubicBezTo>
                <a:cubicBezTo>
                  <a:pt x="3098184" y="1118408"/>
                  <a:pt x="3067709" y="1185432"/>
                  <a:pt x="3045780" y="1218481"/>
                </a:cubicBezTo>
                <a:cubicBezTo>
                  <a:pt x="3045257" y="1219268"/>
                  <a:pt x="3044875" y="1220139"/>
                  <a:pt x="3044648" y="1221055"/>
                </a:cubicBezTo>
                <a:cubicBezTo>
                  <a:pt x="3020768" y="1270099"/>
                  <a:pt x="2993416" y="1317373"/>
                  <a:pt x="2962797" y="1362518"/>
                </a:cubicBezTo>
                <a:cubicBezTo>
                  <a:pt x="3060708" y="1172048"/>
                  <a:pt x="3125674" y="890155"/>
                  <a:pt x="3138647" y="592920"/>
                </a:cubicBezTo>
                <a:cubicBezTo>
                  <a:pt x="3138767" y="588817"/>
                  <a:pt x="3135885" y="585236"/>
                  <a:pt x="3131851" y="584477"/>
                </a:cubicBezTo>
                <a:cubicBezTo>
                  <a:pt x="3127804" y="583782"/>
                  <a:pt x="3123876" y="586210"/>
                  <a:pt x="3122688" y="590139"/>
                </a:cubicBezTo>
                <a:cubicBezTo>
                  <a:pt x="3095199" y="680843"/>
                  <a:pt x="3080168" y="781638"/>
                  <a:pt x="3064312" y="888713"/>
                </a:cubicBezTo>
                <a:cubicBezTo>
                  <a:pt x="3035793" y="1080005"/>
                  <a:pt x="3006348" y="1277373"/>
                  <a:pt x="2900096" y="1408642"/>
                </a:cubicBezTo>
                <a:cubicBezTo>
                  <a:pt x="2961151" y="1147339"/>
                  <a:pt x="2980917" y="888095"/>
                  <a:pt x="3000170" y="578814"/>
                </a:cubicBezTo>
                <a:cubicBezTo>
                  <a:pt x="3000271" y="577891"/>
                  <a:pt x="3000271" y="576958"/>
                  <a:pt x="3000170" y="576035"/>
                </a:cubicBezTo>
                <a:cubicBezTo>
                  <a:pt x="2999140" y="572637"/>
                  <a:pt x="2995846" y="562238"/>
                  <a:pt x="2987198" y="563062"/>
                </a:cubicBezTo>
                <a:cubicBezTo>
                  <a:pt x="2973299" y="564401"/>
                  <a:pt x="2969180" y="582932"/>
                  <a:pt x="2948794" y="812010"/>
                </a:cubicBezTo>
                <a:cubicBezTo>
                  <a:pt x="2934587" y="972622"/>
                  <a:pt x="2907612" y="1271607"/>
                  <a:pt x="2877961" y="1278092"/>
                </a:cubicBezTo>
                <a:cubicBezTo>
                  <a:pt x="2876005" y="1278092"/>
                  <a:pt x="2858194" y="1270474"/>
                  <a:pt x="2831528" y="1118923"/>
                </a:cubicBezTo>
                <a:cubicBezTo>
                  <a:pt x="2831139" y="1116571"/>
                  <a:pt x="2829699" y="1114523"/>
                  <a:pt x="2827615" y="1113364"/>
                </a:cubicBezTo>
                <a:cubicBezTo>
                  <a:pt x="2815467" y="1106259"/>
                  <a:pt x="2818555" y="1073827"/>
                  <a:pt x="2821438" y="1042528"/>
                </a:cubicBezTo>
                <a:cubicBezTo>
                  <a:pt x="2825968" y="993419"/>
                  <a:pt x="2831116" y="937926"/>
                  <a:pt x="2789934" y="918981"/>
                </a:cubicBezTo>
                <a:cubicBezTo>
                  <a:pt x="2787662" y="917859"/>
                  <a:pt x="2784998" y="917859"/>
                  <a:pt x="2782726" y="918981"/>
                </a:cubicBezTo>
                <a:cubicBezTo>
                  <a:pt x="2773255" y="924232"/>
                  <a:pt x="2768828" y="924232"/>
                  <a:pt x="2767798" y="923511"/>
                </a:cubicBezTo>
                <a:cubicBezTo>
                  <a:pt x="2762650" y="920011"/>
                  <a:pt x="2765637" y="894581"/>
                  <a:pt x="2767798" y="879343"/>
                </a:cubicBezTo>
                <a:cubicBezTo>
                  <a:pt x="2771082" y="862157"/>
                  <a:pt x="2771360" y="844530"/>
                  <a:pt x="2768622" y="827248"/>
                </a:cubicBezTo>
                <a:cubicBezTo>
                  <a:pt x="2767634" y="823469"/>
                  <a:pt x="2764071" y="820948"/>
                  <a:pt x="2760179" y="821276"/>
                </a:cubicBezTo>
                <a:cubicBezTo>
                  <a:pt x="2737426" y="822821"/>
                  <a:pt x="2735366" y="814275"/>
                  <a:pt x="2732381" y="789256"/>
                </a:cubicBezTo>
                <a:cubicBezTo>
                  <a:pt x="2732056" y="786349"/>
                  <a:pt x="2730158" y="783855"/>
                  <a:pt x="2727439" y="782771"/>
                </a:cubicBezTo>
                <a:cubicBezTo>
                  <a:pt x="2724786" y="781545"/>
                  <a:pt x="2721666" y="781945"/>
                  <a:pt x="2719409" y="783800"/>
                </a:cubicBezTo>
                <a:cubicBezTo>
                  <a:pt x="2650531" y="836925"/>
                  <a:pt x="2640132" y="902612"/>
                  <a:pt x="2690170" y="968606"/>
                </a:cubicBezTo>
                <a:cubicBezTo>
                  <a:pt x="2691274" y="970110"/>
                  <a:pt x="2692881" y="971170"/>
                  <a:pt x="2694700" y="971592"/>
                </a:cubicBezTo>
                <a:cubicBezTo>
                  <a:pt x="2698042" y="972563"/>
                  <a:pt x="2701561" y="972773"/>
                  <a:pt x="2704995" y="972210"/>
                </a:cubicBezTo>
                <a:cubicBezTo>
                  <a:pt x="2701180" y="1010683"/>
                  <a:pt x="2691854" y="1048408"/>
                  <a:pt x="2677299" y="1084226"/>
                </a:cubicBezTo>
                <a:cubicBezTo>
                  <a:pt x="2651355" y="1054059"/>
                  <a:pt x="2654753" y="1014216"/>
                  <a:pt x="2658252" y="972107"/>
                </a:cubicBezTo>
                <a:cubicBezTo>
                  <a:pt x="2660930" y="941220"/>
                  <a:pt x="2663607" y="909303"/>
                  <a:pt x="2652899" y="882328"/>
                </a:cubicBezTo>
                <a:cubicBezTo>
                  <a:pt x="2654668" y="880889"/>
                  <a:pt x="2656166" y="879146"/>
                  <a:pt x="2657326" y="877181"/>
                </a:cubicBezTo>
                <a:cubicBezTo>
                  <a:pt x="2662577" y="867607"/>
                  <a:pt x="2658871" y="855767"/>
                  <a:pt x="2654855" y="843205"/>
                </a:cubicBezTo>
                <a:cubicBezTo>
                  <a:pt x="2653302" y="838741"/>
                  <a:pt x="2652097" y="834164"/>
                  <a:pt x="2651251" y="829513"/>
                </a:cubicBezTo>
                <a:lnTo>
                  <a:pt x="2651252" y="824261"/>
                </a:lnTo>
                <a:cubicBezTo>
                  <a:pt x="2651374" y="819922"/>
                  <a:pt x="2648065" y="816251"/>
                  <a:pt x="2643736" y="815922"/>
                </a:cubicBezTo>
                <a:lnTo>
                  <a:pt x="2638588" y="815923"/>
                </a:lnTo>
                <a:cubicBezTo>
                  <a:pt x="2616967" y="814275"/>
                  <a:pt x="2611099" y="827762"/>
                  <a:pt x="2609864" y="831983"/>
                </a:cubicBezTo>
                <a:cubicBezTo>
                  <a:pt x="2605230" y="846912"/>
                  <a:pt x="2616246" y="865960"/>
                  <a:pt x="2625616" y="876358"/>
                </a:cubicBezTo>
                <a:cubicBezTo>
                  <a:pt x="2625616" y="890155"/>
                  <a:pt x="2625616" y="902715"/>
                  <a:pt x="2625616" y="914863"/>
                </a:cubicBezTo>
                <a:cubicBezTo>
                  <a:pt x="2626848" y="932018"/>
                  <a:pt x="2626503" y="949250"/>
                  <a:pt x="2624586" y="966341"/>
                </a:cubicBezTo>
                <a:cubicBezTo>
                  <a:pt x="2615418" y="985628"/>
                  <a:pt x="2610804" y="1006763"/>
                  <a:pt x="2611099" y="1028115"/>
                </a:cubicBezTo>
                <a:cubicBezTo>
                  <a:pt x="2609967" y="1053545"/>
                  <a:pt x="2609452" y="1066414"/>
                  <a:pt x="2581962" y="1072901"/>
                </a:cubicBezTo>
                <a:cubicBezTo>
                  <a:pt x="2579733" y="1073459"/>
                  <a:pt x="2577834" y="1074911"/>
                  <a:pt x="2576712" y="1076917"/>
                </a:cubicBezTo>
                <a:cubicBezTo>
                  <a:pt x="2552517" y="1120982"/>
                  <a:pt x="2553341" y="1163297"/>
                  <a:pt x="2554164" y="1204068"/>
                </a:cubicBezTo>
                <a:cubicBezTo>
                  <a:pt x="2554987" y="1242984"/>
                  <a:pt x="2555709" y="1279843"/>
                  <a:pt x="2534705" y="1315981"/>
                </a:cubicBezTo>
                <a:cubicBezTo>
                  <a:pt x="2459753" y="1149397"/>
                  <a:pt x="2395920" y="752708"/>
                  <a:pt x="2370696" y="520747"/>
                </a:cubicBezTo>
                <a:cubicBezTo>
                  <a:pt x="2370290" y="517100"/>
                  <a:pt x="2367518" y="514160"/>
                  <a:pt x="2363900" y="513540"/>
                </a:cubicBezTo>
                <a:cubicBezTo>
                  <a:pt x="2359031" y="512694"/>
                  <a:pt x="2354058" y="514313"/>
                  <a:pt x="2350619" y="517864"/>
                </a:cubicBezTo>
                <a:cubicBezTo>
                  <a:pt x="2330029" y="538455"/>
                  <a:pt x="2345575" y="639354"/>
                  <a:pt x="2382330" y="849177"/>
                </a:cubicBezTo>
                <a:cubicBezTo>
                  <a:pt x="2402921" y="966753"/>
                  <a:pt x="2424131" y="1088036"/>
                  <a:pt x="2423512" y="1145382"/>
                </a:cubicBezTo>
                <a:cubicBezTo>
                  <a:pt x="2387890" y="1126541"/>
                  <a:pt x="2381404" y="1096169"/>
                  <a:pt x="2375535" y="1069092"/>
                </a:cubicBezTo>
                <a:cubicBezTo>
                  <a:pt x="2371726" y="1051383"/>
                  <a:pt x="2368123" y="1034601"/>
                  <a:pt x="2355973" y="1025232"/>
                </a:cubicBezTo>
                <a:lnTo>
                  <a:pt x="2319116" y="965106"/>
                </a:lnTo>
                <a:cubicBezTo>
                  <a:pt x="2284007" y="876563"/>
                  <a:pt x="2273917" y="806862"/>
                  <a:pt x="2263210" y="733043"/>
                </a:cubicBezTo>
                <a:cubicBezTo>
                  <a:pt x="2257444" y="693199"/>
                  <a:pt x="2251472" y="651913"/>
                  <a:pt x="2241280" y="605789"/>
                </a:cubicBezTo>
                <a:cubicBezTo>
                  <a:pt x="2240732" y="603089"/>
                  <a:pt x="2238822" y="600868"/>
                  <a:pt x="2236235" y="599921"/>
                </a:cubicBezTo>
                <a:cubicBezTo>
                  <a:pt x="2233656" y="598909"/>
                  <a:pt x="2230738" y="599298"/>
                  <a:pt x="2228514" y="600950"/>
                </a:cubicBezTo>
                <a:cubicBezTo>
                  <a:pt x="2199994" y="622262"/>
                  <a:pt x="2216777" y="692787"/>
                  <a:pt x="2234485" y="767430"/>
                </a:cubicBezTo>
                <a:cubicBezTo>
                  <a:pt x="2239530" y="788844"/>
                  <a:pt x="2244781" y="809642"/>
                  <a:pt x="2247766" y="827351"/>
                </a:cubicBezTo>
                <a:cubicBezTo>
                  <a:pt x="2234794" y="801406"/>
                  <a:pt x="2221822" y="768562"/>
                  <a:pt x="2208335" y="734690"/>
                </a:cubicBezTo>
                <a:cubicBezTo>
                  <a:pt x="2182595" y="669519"/>
                  <a:pt x="2155929" y="602083"/>
                  <a:pt x="2124631" y="571710"/>
                </a:cubicBezTo>
                <a:cubicBezTo>
                  <a:pt x="2121914" y="568914"/>
                  <a:pt x="2117595" y="568439"/>
                  <a:pt x="2114335" y="570577"/>
                </a:cubicBezTo>
                <a:cubicBezTo>
                  <a:pt x="2111181" y="572595"/>
                  <a:pt x="2109786" y="576488"/>
                  <a:pt x="2110938" y="580049"/>
                </a:cubicBezTo>
                <a:cubicBezTo>
                  <a:pt x="2196185" y="838161"/>
                  <a:pt x="2318807" y="1087829"/>
                  <a:pt x="2437412" y="1329365"/>
                </a:cubicBezTo>
                <a:cubicBezTo>
                  <a:pt x="2472623" y="1401434"/>
                  <a:pt x="2508863" y="1474842"/>
                  <a:pt x="2543046" y="1546911"/>
                </a:cubicBezTo>
                <a:cubicBezTo>
                  <a:pt x="2487964" y="1496566"/>
                  <a:pt x="2421660" y="1382181"/>
                  <a:pt x="2371417" y="1295698"/>
                </a:cubicBezTo>
                <a:cubicBezTo>
                  <a:pt x="2311187" y="1191816"/>
                  <a:pt x="2295538" y="1167930"/>
                  <a:pt x="2280198" y="1172151"/>
                </a:cubicBezTo>
                <a:cubicBezTo>
                  <a:pt x="2270520" y="1174519"/>
                  <a:pt x="2269902" y="1186667"/>
                  <a:pt x="2269903" y="1190683"/>
                </a:cubicBezTo>
                <a:cubicBezTo>
                  <a:pt x="2269915" y="1191843"/>
                  <a:pt x="2270125" y="1192990"/>
                  <a:pt x="2270520" y="1194080"/>
                </a:cubicBezTo>
                <a:cubicBezTo>
                  <a:pt x="2294920" y="1249636"/>
                  <a:pt x="2322879" y="1303561"/>
                  <a:pt x="2354223" y="1355515"/>
                </a:cubicBezTo>
                <a:cubicBezTo>
                  <a:pt x="2369254" y="1381872"/>
                  <a:pt x="2383565" y="1406994"/>
                  <a:pt x="2396641" y="1431498"/>
                </a:cubicBezTo>
                <a:cubicBezTo>
                  <a:pt x="2330235" y="1390315"/>
                  <a:pt x="2276594" y="1308671"/>
                  <a:pt x="2224498" y="1229806"/>
                </a:cubicBezTo>
                <a:cubicBezTo>
                  <a:pt x="2201082" y="1192781"/>
                  <a:pt x="2175790" y="1156974"/>
                  <a:pt x="2148723" y="1122527"/>
                </a:cubicBezTo>
                <a:cubicBezTo>
                  <a:pt x="2147149" y="1120453"/>
                  <a:pt x="2144625" y="1119327"/>
                  <a:pt x="2142031" y="1119541"/>
                </a:cubicBezTo>
                <a:cubicBezTo>
                  <a:pt x="2139493" y="1119620"/>
                  <a:pt x="2137152" y="1120924"/>
                  <a:pt x="2135751" y="1123041"/>
                </a:cubicBezTo>
                <a:cubicBezTo>
                  <a:pt x="2124014" y="1140028"/>
                  <a:pt x="2185273" y="1245971"/>
                  <a:pt x="2214512" y="1294153"/>
                </a:cubicBezTo>
                <a:cubicBezTo>
                  <a:pt x="2193096" y="1277475"/>
                  <a:pt x="2154694" y="1239175"/>
                  <a:pt x="2093436" y="1162164"/>
                </a:cubicBezTo>
                <a:cubicBezTo>
                  <a:pt x="2028264" y="1079799"/>
                  <a:pt x="1975757" y="1002067"/>
                  <a:pt x="1972256" y="987139"/>
                </a:cubicBezTo>
                <a:cubicBezTo>
                  <a:pt x="1971533" y="983788"/>
                  <a:pt x="1968762" y="981265"/>
                  <a:pt x="1965359" y="980859"/>
                </a:cubicBezTo>
                <a:cubicBezTo>
                  <a:pt x="1962006" y="980444"/>
                  <a:pt x="1958742" y="982117"/>
                  <a:pt x="1957122" y="985080"/>
                </a:cubicBezTo>
                <a:cubicBezTo>
                  <a:pt x="1925204" y="1045103"/>
                  <a:pt x="2029191" y="1153207"/>
                  <a:pt x="2129985" y="1257707"/>
                </a:cubicBezTo>
                <a:cubicBezTo>
                  <a:pt x="2197524" y="1327820"/>
                  <a:pt x="2267328" y="1400302"/>
                  <a:pt x="2261254" y="1428100"/>
                </a:cubicBezTo>
                <a:cubicBezTo>
                  <a:pt x="2260562" y="1431504"/>
                  <a:pt x="2258200" y="1434331"/>
                  <a:pt x="2254974" y="1435616"/>
                </a:cubicBezTo>
                <a:cubicBezTo>
                  <a:pt x="2205966" y="1414098"/>
                  <a:pt x="2109188" y="1325247"/>
                  <a:pt x="2023528" y="1246588"/>
                </a:cubicBezTo>
                <a:cubicBezTo>
                  <a:pt x="1958665" y="1186977"/>
                  <a:pt x="1897303" y="1130660"/>
                  <a:pt x="1858799" y="1105126"/>
                </a:cubicBezTo>
                <a:cubicBezTo>
                  <a:pt x="1855646" y="1102892"/>
                  <a:pt x="1851365" y="1103149"/>
                  <a:pt x="1848502" y="1105744"/>
                </a:cubicBezTo>
                <a:cubicBezTo>
                  <a:pt x="1845674" y="1108113"/>
                  <a:pt x="1844825" y="1112106"/>
                  <a:pt x="1846444" y="1115421"/>
                </a:cubicBezTo>
                <a:cubicBezTo>
                  <a:pt x="1874448" y="1175033"/>
                  <a:pt x="1966387" y="1245867"/>
                  <a:pt x="2055239" y="1314334"/>
                </a:cubicBezTo>
                <a:cubicBezTo>
                  <a:pt x="2127308" y="1369621"/>
                  <a:pt x="2194641" y="1421716"/>
                  <a:pt x="2219350" y="1461046"/>
                </a:cubicBezTo>
                <a:cubicBezTo>
                  <a:pt x="2229646" y="1477828"/>
                  <a:pt x="2218526" y="1535175"/>
                  <a:pt x="2204216" y="1607861"/>
                </a:cubicBezTo>
                <a:cubicBezTo>
                  <a:pt x="2201848" y="1620011"/>
                  <a:pt x="2199275" y="1632777"/>
                  <a:pt x="2196700" y="1646161"/>
                </a:cubicBezTo>
                <a:cubicBezTo>
                  <a:pt x="2193817" y="1651514"/>
                  <a:pt x="2194023" y="1662737"/>
                  <a:pt x="2195671" y="1694653"/>
                </a:cubicBezTo>
                <a:cubicBezTo>
                  <a:pt x="2196906" y="1718951"/>
                  <a:pt x="2199377" y="1768370"/>
                  <a:pt x="2193405" y="1778769"/>
                </a:cubicBezTo>
                <a:cubicBezTo>
                  <a:pt x="2152223" y="1790094"/>
                  <a:pt x="2013130" y="1738204"/>
                  <a:pt x="1978330" y="1739440"/>
                </a:cubicBezTo>
                <a:cubicBezTo>
                  <a:pt x="1943325" y="1733880"/>
                  <a:pt x="1942501" y="1642866"/>
                  <a:pt x="1942398" y="1613112"/>
                </a:cubicBezTo>
                <a:cubicBezTo>
                  <a:pt x="1942431" y="1610169"/>
                  <a:pt x="1940851" y="1607443"/>
                  <a:pt x="1938281" y="1606008"/>
                </a:cubicBezTo>
                <a:cubicBezTo>
                  <a:pt x="1935776" y="1604511"/>
                  <a:pt x="1932651" y="1604512"/>
                  <a:pt x="1930147" y="1606008"/>
                </a:cubicBezTo>
                <a:cubicBezTo>
                  <a:pt x="1901628" y="1622790"/>
                  <a:pt x="1901525" y="1652132"/>
                  <a:pt x="1906982" y="1678078"/>
                </a:cubicBezTo>
                <a:cubicBezTo>
                  <a:pt x="1874144" y="1656012"/>
                  <a:pt x="1838872" y="1637806"/>
                  <a:pt x="1801864" y="1623820"/>
                </a:cubicBezTo>
                <a:lnTo>
                  <a:pt x="1792289" y="1629071"/>
                </a:lnTo>
                <a:cubicBezTo>
                  <a:pt x="1797436" y="1647603"/>
                  <a:pt x="1877742" y="1685285"/>
                  <a:pt x="1915836" y="1702375"/>
                </a:cubicBezTo>
                <a:cubicBezTo>
                  <a:pt x="1915164" y="1704168"/>
                  <a:pt x="1915164" y="1706143"/>
                  <a:pt x="1915836" y="1707935"/>
                </a:cubicBezTo>
                <a:lnTo>
                  <a:pt x="1841296" y="1679519"/>
                </a:lnTo>
                <a:cubicBezTo>
                  <a:pt x="1845825" y="1693521"/>
                  <a:pt x="1876712" y="1700831"/>
                  <a:pt x="1878669" y="1712259"/>
                </a:cubicBezTo>
                <a:cubicBezTo>
                  <a:pt x="1817410" y="1699493"/>
                  <a:pt x="1837487" y="1701963"/>
                  <a:pt x="1832647" y="1696403"/>
                </a:cubicBezTo>
                <a:cubicBezTo>
                  <a:pt x="1830176" y="1665517"/>
                  <a:pt x="1798466" y="1698978"/>
                  <a:pt x="1796716" y="1697845"/>
                </a:cubicBezTo>
                <a:cubicBezTo>
                  <a:pt x="1773858" y="1682504"/>
                  <a:pt x="1748841" y="1692904"/>
                  <a:pt x="1739267" y="1690741"/>
                </a:cubicBezTo>
                <a:cubicBezTo>
                  <a:pt x="1732368" y="1689093"/>
                  <a:pt x="1723102" y="1707626"/>
                  <a:pt x="1681919" y="1690740"/>
                </a:cubicBezTo>
                <a:cubicBezTo>
                  <a:pt x="1638575" y="1681887"/>
                  <a:pt x="1671623" y="1661296"/>
                  <a:pt x="1666786" y="1654604"/>
                </a:cubicBezTo>
                <a:lnTo>
                  <a:pt x="1665858" y="1653368"/>
                </a:lnTo>
                <a:cubicBezTo>
                  <a:pt x="1675238" y="1644133"/>
                  <a:pt x="1679638" y="1630971"/>
                  <a:pt x="1677698" y="1617952"/>
                </a:cubicBezTo>
                <a:cubicBezTo>
                  <a:pt x="1674404" y="1601272"/>
                  <a:pt x="1658446" y="1586446"/>
                  <a:pt x="1633942" y="1576769"/>
                </a:cubicBezTo>
                <a:cubicBezTo>
                  <a:pt x="1632575" y="1575637"/>
                  <a:pt x="1631270" y="1574434"/>
                  <a:pt x="1630029" y="1573165"/>
                </a:cubicBezTo>
                <a:cubicBezTo>
                  <a:pt x="1638974" y="1574993"/>
                  <a:pt x="1647495" y="1578485"/>
                  <a:pt x="1655151" y="1583461"/>
                </a:cubicBezTo>
                <a:cubicBezTo>
                  <a:pt x="1671496" y="1592815"/>
                  <a:pt x="1682820" y="1608970"/>
                  <a:pt x="1686037" y="1627526"/>
                </a:cubicBezTo>
                <a:cubicBezTo>
                  <a:pt x="1686259" y="1630101"/>
                  <a:pt x="1687771" y="1632388"/>
                  <a:pt x="1690053" y="1633601"/>
                </a:cubicBezTo>
                <a:cubicBezTo>
                  <a:pt x="1692344" y="1634791"/>
                  <a:pt x="1695072" y="1634791"/>
                  <a:pt x="1697363" y="1633601"/>
                </a:cubicBezTo>
                <a:cubicBezTo>
                  <a:pt x="1705115" y="1630948"/>
                  <a:pt x="1713646" y="1631892"/>
                  <a:pt x="1720631" y="1636174"/>
                </a:cubicBezTo>
                <a:cubicBezTo>
                  <a:pt x="1735654" y="1643972"/>
                  <a:pt x="1746820" y="1657594"/>
                  <a:pt x="1751518" y="1673856"/>
                </a:cubicBezTo>
                <a:cubicBezTo>
                  <a:pt x="1752302" y="1678001"/>
                  <a:pt x="1756193" y="1680806"/>
                  <a:pt x="1760372" y="1680239"/>
                </a:cubicBezTo>
                <a:cubicBezTo>
                  <a:pt x="1764483" y="1679816"/>
                  <a:pt x="1767600" y="1676341"/>
                  <a:pt x="1767579" y="1672209"/>
                </a:cubicBezTo>
                <a:cubicBezTo>
                  <a:pt x="1767579" y="1255030"/>
                  <a:pt x="1788170" y="616187"/>
                  <a:pt x="1828528" y="254193"/>
                </a:cubicBezTo>
                <a:cubicBezTo>
                  <a:pt x="1828878" y="252878"/>
                  <a:pt x="1828878" y="251494"/>
                  <a:pt x="1828529" y="250178"/>
                </a:cubicBezTo>
                <a:cubicBezTo>
                  <a:pt x="1826984" y="245880"/>
                  <a:pt x="1822792" y="243114"/>
                  <a:pt x="1818234" y="243383"/>
                </a:cubicBezTo>
                <a:cubicBezTo>
                  <a:pt x="1802481" y="245340"/>
                  <a:pt x="1790745" y="302583"/>
                  <a:pt x="1720116" y="823644"/>
                </a:cubicBezTo>
                <a:cubicBezTo>
                  <a:pt x="1699525" y="975917"/>
                  <a:pt x="1679655" y="1121496"/>
                  <a:pt x="1666682" y="1199434"/>
                </a:cubicBezTo>
                <a:cubicBezTo>
                  <a:pt x="1649077" y="1040985"/>
                  <a:pt x="1671006" y="847324"/>
                  <a:pt x="1692318" y="659532"/>
                </a:cubicBezTo>
                <a:cubicBezTo>
                  <a:pt x="1717440" y="438382"/>
                  <a:pt x="1743281" y="209819"/>
                  <a:pt x="1705085" y="36647"/>
                </a:cubicBezTo>
                <a:cubicBezTo>
                  <a:pt x="1704057" y="32274"/>
                  <a:pt x="1699679" y="29562"/>
                  <a:pt x="1695307" y="30589"/>
                </a:cubicBezTo>
                <a:cubicBezTo>
                  <a:pt x="1691176" y="31560"/>
                  <a:pt x="1688486" y="35541"/>
                  <a:pt x="1689127" y="39735"/>
                </a:cubicBezTo>
                <a:cubicBezTo>
                  <a:pt x="1699422" y="100480"/>
                  <a:pt x="1677904" y="285183"/>
                  <a:pt x="1657519" y="463915"/>
                </a:cubicBezTo>
                <a:cubicBezTo>
                  <a:pt x="1641046" y="607230"/>
                  <a:pt x="1625499" y="742720"/>
                  <a:pt x="1626632" y="811496"/>
                </a:cubicBezTo>
                <a:cubicBezTo>
                  <a:pt x="1626734" y="814939"/>
                  <a:pt x="1628942" y="817967"/>
                  <a:pt x="1632192" y="819114"/>
                </a:cubicBezTo>
                <a:cubicBezTo>
                  <a:pt x="1633276" y="819365"/>
                  <a:pt x="1634403" y="819365"/>
                  <a:pt x="1635486" y="819114"/>
                </a:cubicBezTo>
                <a:cubicBezTo>
                  <a:pt x="1633736" y="828277"/>
                  <a:pt x="1631883" y="836925"/>
                  <a:pt x="1630133" y="844957"/>
                </a:cubicBezTo>
                <a:cubicBezTo>
                  <a:pt x="1605217" y="731705"/>
                  <a:pt x="1614175" y="598788"/>
                  <a:pt x="1622823" y="469475"/>
                </a:cubicBezTo>
                <a:cubicBezTo>
                  <a:pt x="1632295" y="326365"/>
                  <a:pt x="1642178" y="178418"/>
                  <a:pt x="1607071" y="55179"/>
                </a:cubicBezTo>
                <a:cubicBezTo>
                  <a:pt x="1605932" y="51475"/>
                  <a:pt x="1602392" y="49044"/>
                  <a:pt x="1598525" y="49311"/>
                </a:cubicBezTo>
                <a:cubicBezTo>
                  <a:pt x="1594614" y="49640"/>
                  <a:pt x="1591496" y="52715"/>
                  <a:pt x="1591113" y="56620"/>
                </a:cubicBezTo>
                <a:cubicBezTo>
                  <a:pt x="1582052" y="143515"/>
                  <a:pt x="1581640" y="238853"/>
                  <a:pt x="1581331" y="331102"/>
                </a:cubicBezTo>
                <a:cubicBezTo>
                  <a:pt x="1581332" y="388139"/>
                  <a:pt x="1581332" y="446515"/>
                  <a:pt x="1578552" y="503142"/>
                </a:cubicBezTo>
                <a:cubicBezTo>
                  <a:pt x="1574742" y="431072"/>
                  <a:pt x="1574640" y="342118"/>
                  <a:pt x="1574433" y="255120"/>
                </a:cubicBezTo>
                <a:cubicBezTo>
                  <a:pt x="1574433" y="160606"/>
                  <a:pt x="1574433" y="71241"/>
                  <a:pt x="1569388" y="7305"/>
                </a:cubicBezTo>
                <a:cubicBezTo>
                  <a:pt x="1568930" y="2837"/>
                  <a:pt x="1564936" y="-415"/>
                  <a:pt x="1560468" y="42"/>
                </a:cubicBezTo>
                <a:cubicBezTo>
                  <a:pt x="1557096" y="388"/>
                  <a:pt x="1554290" y="2790"/>
                  <a:pt x="1553430" y="6070"/>
                </a:cubicBezTo>
                <a:cubicBezTo>
                  <a:pt x="1512866" y="178727"/>
                  <a:pt x="1498143" y="395552"/>
                  <a:pt x="1510806" y="604554"/>
                </a:cubicBezTo>
                <a:cubicBezTo>
                  <a:pt x="1503216" y="493967"/>
                  <a:pt x="1488914" y="383945"/>
                  <a:pt x="1467977" y="275094"/>
                </a:cubicBezTo>
                <a:cubicBezTo>
                  <a:pt x="1467202" y="271067"/>
                  <a:pt x="1463519" y="268271"/>
                  <a:pt x="1459431" y="268607"/>
                </a:cubicBezTo>
                <a:cubicBezTo>
                  <a:pt x="1455356" y="268958"/>
                  <a:pt x="1452155" y="272247"/>
                  <a:pt x="1451916" y="276329"/>
                </a:cubicBezTo>
                <a:cubicBezTo>
                  <a:pt x="1435237" y="573357"/>
                  <a:pt x="1451916" y="685066"/>
                  <a:pt x="1471272" y="814379"/>
                </a:cubicBezTo>
                <a:cubicBezTo>
                  <a:pt x="1475286" y="841250"/>
                  <a:pt x="1479404" y="868636"/>
                  <a:pt x="1483420" y="898699"/>
                </a:cubicBezTo>
                <a:cubicBezTo>
                  <a:pt x="1481152" y="896509"/>
                  <a:pt x="1477822" y="895827"/>
                  <a:pt x="1474875" y="896949"/>
                </a:cubicBezTo>
                <a:cubicBezTo>
                  <a:pt x="1471580" y="898160"/>
                  <a:pt x="1469453" y="901371"/>
                  <a:pt x="1469624" y="904876"/>
                </a:cubicBezTo>
                <a:lnTo>
                  <a:pt x="1475801" y="1056016"/>
                </a:lnTo>
                <a:cubicBezTo>
                  <a:pt x="1475802" y="1058693"/>
                  <a:pt x="1506689" y="1305376"/>
                  <a:pt x="1534486" y="1466709"/>
                </a:cubicBezTo>
                <a:cubicBezTo>
                  <a:pt x="1472713" y="1381357"/>
                  <a:pt x="1420617" y="1307127"/>
                  <a:pt x="1375110" y="1231556"/>
                </a:cubicBezTo>
                <a:cubicBezTo>
                  <a:pt x="1236222" y="827660"/>
                  <a:pt x="1107424" y="530425"/>
                  <a:pt x="1069124" y="524762"/>
                </a:cubicBezTo>
                <a:cubicBezTo>
                  <a:pt x="1064778" y="523997"/>
                  <a:pt x="1060386" y="525851"/>
                  <a:pt x="1057902" y="529499"/>
                </a:cubicBezTo>
                <a:cubicBezTo>
                  <a:pt x="1038341" y="556473"/>
                  <a:pt x="1117205" y="786271"/>
                  <a:pt x="1263815" y="1103376"/>
                </a:cubicBezTo>
                <a:cubicBezTo>
                  <a:pt x="1118647" y="850515"/>
                  <a:pt x="993966" y="628439"/>
                  <a:pt x="925398" y="342015"/>
                </a:cubicBezTo>
                <a:cubicBezTo>
                  <a:pt x="924455" y="338123"/>
                  <a:pt x="920849" y="335472"/>
                  <a:pt x="916853" y="335735"/>
                </a:cubicBezTo>
                <a:cubicBezTo>
                  <a:pt x="907625" y="336303"/>
                  <a:pt x="899447" y="341873"/>
                  <a:pt x="895541" y="350251"/>
                </a:cubicBezTo>
                <a:cubicBezTo>
                  <a:pt x="867948" y="405539"/>
                  <a:pt x="971007" y="639147"/>
                  <a:pt x="1062329" y="825498"/>
                </a:cubicBezTo>
                <a:cubicBezTo>
                  <a:pt x="1155607" y="1015966"/>
                  <a:pt x="1279155" y="1241955"/>
                  <a:pt x="1373669" y="1396183"/>
                </a:cubicBezTo>
                <a:cubicBezTo>
                  <a:pt x="1094555" y="1151354"/>
                  <a:pt x="790216" y="774328"/>
                  <a:pt x="511925" y="327807"/>
                </a:cubicBezTo>
                <a:cubicBezTo>
                  <a:pt x="509576" y="323980"/>
                  <a:pt x="504567" y="322782"/>
                  <a:pt x="500738" y="325133"/>
                </a:cubicBezTo>
                <a:cubicBezTo>
                  <a:pt x="497597" y="327063"/>
                  <a:pt x="496146" y="330864"/>
                  <a:pt x="497204" y="334396"/>
                </a:cubicBezTo>
                <a:cubicBezTo>
                  <a:pt x="590790" y="651502"/>
                  <a:pt x="862492" y="933087"/>
                  <a:pt x="1125236" y="1205406"/>
                </a:cubicBezTo>
                <a:cubicBezTo>
                  <a:pt x="1173934" y="1255854"/>
                  <a:pt x="1220676" y="1304244"/>
                  <a:pt x="1265462" y="1352118"/>
                </a:cubicBezTo>
                <a:cubicBezTo>
                  <a:pt x="875876" y="1078152"/>
                  <a:pt x="581319" y="654487"/>
                  <a:pt x="296026" y="244207"/>
                </a:cubicBezTo>
                <a:lnTo>
                  <a:pt x="243622" y="168740"/>
                </a:lnTo>
                <a:cubicBezTo>
                  <a:pt x="241327" y="165413"/>
                  <a:pt x="236918" y="164311"/>
                  <a:pt x="233327" y="166165"/>
                </a:cubicBezTo>
                <a:close/>
              </a:path>
            </a:pathLst>
          </a:custGeom>
          <a:solidFill>
            <a:schemeClr val="accent1">
              <a:lumMod val="75000"/>
              <a:alpha val="82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6441E9C-E7AE-4B2E-A8FF-F364980D903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83024" y="0"/>
            <a:ext cx="7808976" cy="6858000"/>
          </a:xfrm>
          <a:solidFill>
            <a:schemeClr val="bg2">
              <a:lumMod val="50000"/>
              <a:lumOff val="50000"/>
            </a:schemeClr>
          </a:solidFill>
        </p:spPr>
        <p:txBody>
          <a:bodyPr/>
          <a:lstStyle/>
          <a:p>
            <a:r>
              <a:rPr lang="en-US"/>
              <a:t>Clickicontoaddpicture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03246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60">
          <p15:clr>
            <a:srgbClr val="FBAE40"/>
          </p15:clr>
        </p15:guide>
        <p15:guide id="2" pos="39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C6A6C1-54BB-40E1-859F-0C6DA1525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65629"/>
            <a:ext cx="10515600" cy="81899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1EEBE1-2D73-4E5F-A8DD-593B79D184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2" y="1806039"/>
            <a:ext cx="3200400" cy="584548"/>
          </a:xfrm>
        </p:spPr>
        <p:txBody>
          <a:bodyPr anchor="b">
            <a:noAutofit/>
          </a:bodyPr>
          <a:lstStyle>
            <a:lvl1pPr marL="0" indent="0">
              <a:buNone/>
              <a:defRPr sz="1800" b="1" cap="all" spc="6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45328A-A6CB-4A40-806F-E68606FC7C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90588"/>
            <a:ext cx="3200400" cy="375126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730D26-BCC4-4CE4-9273-69B4E36D39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95800" y="1800575"/>
            <a:ext cx="3200400" cy="584549"/>
          </a:xfrm>
        </p:spPr>
        <p:txBody>
          <a:bodyPr anchor="b">
            <a:noAutofit/>
          </a:bodyPr>
          <a:lstStyle>
            <a:lvl1pPr marL="0" indent="0">
              <a:buNone/>
              <a:defRPr sz="1800" b="1" cap="all" spc="6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832694-AE69-4399-B6B4-3F0CBD297C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95800" y="2385125"/>
            <a:ext cx="3200400" cy="375126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E4C2C4B-8E48-4589-91AA-FDF1F137A26C}"/>
              </a:ext>
            </a:extLst>
          </p:cNvPr>
          <p:cNvCxnSpPr>
            <a:cxnSpLocks/>
          </p:cNvCxnSpPr>
          <p:nvPr/>
        </p:nvCxnSpPr>
        <p:spPr>
          <a:xfrm>
            <a:off x="838200" y="1655523"/>
            <a:ext cx="10515600" cy="0"/>
          </a:xfrm>
          <a:prstGeom prst="line">
            <a:avLst/>
          </a:prstGeom>
          <a:ln w="19050">
            <a:solidFill>
              <a:schemeClr val="accent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266A9EA3-4B2B-44BD-8135-846BF60266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51814" y="1802952"/>
            <a:ext cx="3200400" cy="584549"/>
          </a:xfrm>
        </p:spPr>
        <p:txBody>
          <a:bodyPr anchor="b">
            <a:noAutofit/>
          </a:bodyPr>
          <a:lstStyle>
            <a:lvl1pPr marL="0" indent="0">
              <a:buNone/>
              <a:defRPr sz="1800" b="1" cap="all" spc="6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01C28FB9-37EE-45F6-9277-9FEC0E6CEB2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51814" y="2387502"/>
            <a:ext cx="3200400" cy="375126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5965917B-0400-40F0-91DA-4F97FE7238EB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258792" y="6356350"/>
            <a:ext cx="33226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spc="100" baseline="0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fld id="{6EE5A369-C9F3-4658-8793-97001BE00FE6}" type="datetimeFigureOut">
              <a:rPr lang="zh-CN" altLang="en-US" smtClean="0"/>
              <a:t>2025/3/22</a:t>
            </a:fld>
            <a:endParaRPr lang="zh-CN" altLang="en-US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564A176B-530D-46DF-8C22-CB3E325D3F2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3581399" y="6356350"/>
            <a:ext cx="5029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 cap="all" spc="400" baseline="0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464458CC-87E8-440C-A9E9-D8E1E0B4937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0518474" y="6356350"/>
            <a:ext cx="14147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fld id="{9ABAF980-7965-4467-BF78-CBE9D225CC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49155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66D479CE-2DE1-4800-948F-385C3CF208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7">
            <a:extLst>
              <a:ext uri="{FF2B5EF4-FFF2-40B4-BE49-F238E27FC236}">
                <a16:creationId xmlns:a16="http://schemas.microsoft.com/office/drawing/2014/main" id="{F2DE27B3-A066-47FC-9ACB-6CB080C41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1" y="1375939"/>
            <a:ext cx="5448300" cy="1240966"/>
          </a:xfrm>
        </p:spPr>
        <p:txBody>
          <a:bodyPr anchor="ctr">
            <a:normAutofit/>
          </a:bodyPr>
          <a:lstStyle>
            <a:lvl1pPr algn="l">
              <a:defRPr/>
            </a:lvl1pPr>
          </a:lstStyle>
          <a:p>
            <a:pPr algn="ctr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0B2E2283-471F-4157-98F4-1943DA10BB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001" y="2688119"/>
            <a:ext cx="5115674" cy="3507457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0F58127D-BBD9-4655-BEA6-9102178578C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48272" y="658368"/>
            <a:ext cx="4809744" cy="2606040"/>
          </a:xfrm>
          <a:solidFill>
            <a:schemeClr val="bg2">
              <a:lumMod val="50000"/>
              <a:lumOff val="50000"/>
            </a:schemeClr>
          </a:solidFill>
        </p:spPr>
        <p:txBody>
          <a:bodyPr/>
          <a:lstStyle/>
          <a:p>
            <a:r>
              <a:rPr lang="en-US"/>
              <a:t>Clickicontoaddpicture</a:t>
            </a:r>
            <a:endParaRPr lang="en-US" dirty="0"/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C4E959CE-E323-4F7E-9D53-6DE5DD86507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748272" y="3584448"/>
            <a:ext cx="4809744" cy="2606040"/>
          </a:xfrm>
          <a:solidFill>
            <a:schemeClr val="bg2">
              <a:lumMod val="50000"/>
              <a:lumOff val="50000"/>
            </a:schemeClr>
          </a:solidFill>
        </p:spPr>
        <p:txBody>
          <a:bodyPr/>
          <a:lstStyle/>
          <a:p>
            <a:r>
              <a:rPr lang="en-US"/>
              <a:t>Clickicontoaddpicture</a:t>
            </a:r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65F4C50B-50BD-44F1-9148-992E83F5B8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825809" y="632198"/>
            <a:ext cx="1044472" cy="908544"/>
          </a:xfrm>
          <a:custGeom>
            <a:avLst/>
            <a:gdLst>
              <a:gd name="connsiteX0" fmla="*/ 2669063 w 3859699"/>
              <a:gd name="connsiteY0" fmla="*/ 2093712 h 3357396"/>
              <a:gd name="connsiteX1" fmla="*/ 2719923 w 3859699"/>
              <a:gd name="connsiteY1" fmla="*/ 2108537 h 3357396"/>
              <a:gd name="connsiteX2" fmla="*/ 2680800 w 3859699"/>
              <a:gd name="connsiteY2" fmla="*/ 2134071 h 3357396"/>
              <a:gd name="connsiteX3" fmla="*/ 2681005 w 3859699"/>
              <a:gd name="connsiteY3" fmla="*/ 2134071 h 3357396"/>
              <a:gd name="connsiteX4" fmla="*/ 2677815 w 3859699"/>
              <a:gd name="connsiteY4" fmla="*/ 2137571 h 3357396"/>
              <a:gd name="connsiteX5" fmla="*/ 2466445 w 3859699"/>
              <a:gd name="connsiteY5" fmla="*/ 2477326 h 3357396"/>
              <a:gd name="connsiteX6" fmla="*/ 2440500 w 3859699"/>
              <a:gd name="connsiteY6" fmla="*/ 2506155 h 3357396"/>
              <a:gd name="connsiteX7" fmla="*/ 2392831 w 3859699"/>
              <a:gd name="connsiteY7" fmla="*/ 2555470 h 3357396"/>
              <a:gd name="connsiteX8" fmla="*/ 2363284 w 3859699"/>
              <a:gd name="connsiteY8" fmla="*/ 2586356 h 3357396"/>
              <a:gd name="connsiteX9" fmla="*/ 2459753 w 3859699"/>
              <a:gd name="connsiteY9" fmla="*/ 2414318 h 3357396"/>
              <a:gd name="connsiteX10" fmla="*/ 2536867 w 3859699"/>
              <a:gd name="connsiteY10" fmla="*/ 2267296 h 3357396"/>
              <a:gd name="connsiteX11" fmla="*/ 2669063 w 3859699"/>
              <a:gd name="connsiteY11" fmla="*/ 2093712 h 3357396"/>
              <a:gd name="connsiteX12" fmla="*/ 2772328 w 3859699"/>
              <a:gd name="connsiteY12" fmla="*/ 1912818 h 3357396"/>
              <a:gd name="connsiteX13" fmla="*/ 2772530 w 3859699"/>
              <a:gd name="connsiteY13" fmla="*/ 1912892 h 3357396"/>
              <a:gd name="connsiteX14" fmla="*/ 2772534 w 3859699"/>
              <a:gd name="connsiteY14" fmla="*/ 1912818 h 3357396"/>
              <a:gd name="connsiteX15" fmla="*/ 2245215 w 3859699"/>
              <a:gd name="connsiteY15" fmla="*/ 1880963 h 3357396"/>
              <a:gd name="connsiteX16" fmla="*/ 2276388 w 3859699"/>
              <a:gd name="connsiteY16" fmla="*/ 1873797 h 3357396"/>
              <a:gd name="connsiteX17" fmla="*/ 2393347 w 3859699"/>
              <a:gd name="connsiteY17" fmla="*/ 1926202 h 3357396"/>
              <a:gd name="connsiteX18" fmla="*/ 2483227 w 3859699"/>
              <a:gd name="connsiteY18" fmla="*/ 1957809 h 3357396"/>
              <a:gd name="connsiteX19" fmla="*/ 2601318 w 3859699"/>
              <a:gd name="connsiteY19" fmla="*/ 2019583 h 3357396"/>
              <a:gd name="connsiteX20" fmla="*/ 2524410 w 3859699"/>
              <a:gd name="connsiteY20" fmla="*/ 2034203 h 3357396"/>
              <a:gd name="connsiteX21" fmla="*/ 2524410 w 3859699"/>
              <a:gd name="connsiteY21" fmla="*/ 2034099 h 3357396"/>
              <a:gd name="connsiteX22" fmla="*/ 2520086 w 3859699"/>
              <a:gd name="connsiteY22" fmla="*/ 2035644 h 3357396"/>
              <a:gd name="connsiteX23" fmla="*/ 2152738 w 3859699"/>
              <a:gd name="connsiteY23" fmla="*/ 2108846 h 3357396"/>
              <a:gd name="connsiteX24" fmla="*/ 2155724 w 3859699"/>
              <a:gd name="connsiteY24" fmla="*/ 2089696 h 3357396"/>
              <a:gd name="connsiteX25" fmla="*/ 2156548 w 3859699"/>
              <a:gd name="connsiteY25" fmla="*/ 2085270 h 3357396"/>
              <a:gd name="connsiteX26" fmla="*/ 2210496 w 3859699"/>
              <a:gd name="connsiteY26" fmla="*/ 1907979 h 3357396"/>
              <a:gd name="connsiteX27" fmla="*/ 2245215 w 3859699"/>
              <a:gd name="connsiteY27" fmla="*/ 1880963 h 3357396"/>
              <a:gd name="connsiteX28" fmla="*/ 2934484 w 3859699"/>
              <a:gd name="connsiteY28" fmla="*/ 1597669 h 3357396"/>
              <a:gd name="connsiteX29" fmla="*/ 2934690 w 3859699"/>
              <a:gd name="connsiteY29" fmla="*/ 1597669 h 3357396"/>
              <a:gd name="connsiteX30" fmla="*/ 2894640 w 3859699"/>
              <a:gd name="connsiteY30" fmla="*/ 1741808 h 3357396"/>
              <a:gd name="connsiteX31" fmla="*/ 2847487 w 3859699"/>
              <a:gd name="connsiteY31" fmla="*/ 1880284 h 3357396"/>
              <a:gd name="connsiteX32" fmla="*/ 2934484 w 3859699"/>
              <a:gd name="connsiteY32" fmla="*/ 1597669 h 3357396"/>
              <a:gd name="connsiteX33" fmla="*/ 1963298 w 3859699"/>
              <a:gd name="connsiteY33" fmla="*/ 1789167 h 3357396"/>
              <a:gd name="connsiteX34" fmla="*/ 2158914 w 3859699"/>
              <a:gd name="connsiteY34" fmla="*/ 1835395 h 3357396"/>
              <a:gd name="connsiteX35" fmla="*/ 2170961 w 3859699"/>
              <a:gd name="connsiteY35" fmla="*/ 1901596 h 3357396"/>
              <a:gd name="connsiteX36" fmla="*/ 2147487 w 3859699"/>
              <a:gd name="connsiteY36" fmla="*/ 2055515 h 3357396"/>
              <a:gd name="connsiteX37" fmla="*/ 2136059 w 3859699"/>
              <a:gd name="connsiteY37" fmla="*/ 2082592 h 3357396"/>
              <a:gd name="connsiteX38" fmla="*/ 2136059 w 3859699"/>
              <a:gd name="connsiteY38" fmla="*/ 2082489 h 3357396"/>
              <a:gd name="connsiteX39" fmla="*/ 2101466 w 3859699"/>
              <a:gd name="connsiteY39" fmla="*/ 2103081 h 3357396"/>
              <a:gd name="connsiteX40" fmla="*/ 1963298 w 3859699"/>
              <a:gd name="connsiteY40" fmla="*/ 1789167 h 3357396"/>
              <a:gd name="connsiteX41" fmla="*/ 2803936 w 3859699"/>
              <a:gd name="connsiteY41" fmla="*/ 1468253 h 3357396"/>
              <a:gd name="connsiteX42" fmla="*/ 2803833 w 3859699"/>
              <a:gd name="connsiteY42" fmla="*/ 1471753 h 3357396"/>
              <a:gd name="connsiteX43" fmla="*/ 2805377 w 3859699"/>
              <a:gd name="connsiteY43" fmla="*/ 1469694 h 3357396"/>
              <a:gd name="connsiteX44" fmla="*/ 2801053 w 3859699"/>
              <a:gd name="connsiteY44" fmla="*/ 1431703 h 3357396"/>
              <a:gd name="connsiteX45" fmla="*/ 2818041 w 3859699"/>
              <a:gd name="connsiteY45" fmla="*/ 1465370 h 3357396"/>
              <a:gd name="connsiteX46" fmla="*/ 2801053 w 3859699"/>
              <a:gd name="connsiteY46" fmla="*/ 1431703 h 3357396"/>
              <a:gd name="connsiteX47" fmla="*/ 3002126 w 3859699"/>
              <a:gd name="connsiteY47" fmla="*/ 1352736 h 3357396"/>
              <a:gd name="connsiteX48" fmla="*/ 2821644 w 3859699"/>
              <a:gd name="connsiteY48" fmla="*/ 1933718 h 3357396"/>
              <a:gd name="connsiteX49" fmla="*/ 2777006 w 3859699"/>
              <a:gd name="connsiteY49" fmla="*/ 1914522 h 3357396"/>
              <a:gd name="connsiteX50" fmla="*/ 2772530 w 3859699"/>
              <a:gd name="connsiteY50" fmla="*/ 1912892 h 3357396"/>
              <a:gd name="connsiteX51" fmla="*/ 2771823 w 3859699"/>
              <a:gd name="connsiteY51" fmla="*/ 1925735 h 3357396"/>
              <a:gd name="connsiteX52" fmla="*/ 2713335 w 3859699"/>
              <a:gd name="connsiteY52" fmla="*/ 1897477 h 3357396"/>
              <a:gd name="connsiteX53" fmla="*/ 2393347 w 3859699"/>
              <a:gd name="connsiteY53" fmla="*/ 1575224 h 3357396"/>
              <a:gd name="connsiteX54" fmla="*/ 2550149 w 3859699"/>
              <a:gd name="connsiteY54" fmla="*/ 1660060 h 3357396"/>
              <a:gd name="connsiteX55" fmla="*/ 2548295 w 3859699"/>
              <a:gd name="connsiteY55" fmla="*/ 1657487 h 3357396"/>
              <a:gd name="connsiteX56" fmla="*/ 2734337 w 3859699"/>
              <a:gd name="connsiteY56" fmla="*/ 1748705 h 3357396"/>
              <a:gd name="connsiteX57" fmla="*/ 2700568 w 3859699"/>
              <a:gd name="connsiteY57" fmla="*/ 1686932 h 3357396"/>
              <a:gd name="connsiteX58" fmla="*/ 2555194 w 3859699"/>
              <a:gd name="connsiteY58" fmla="*/ 1586755 h 3357396"/>
              <a:gd name="connsiteX59" fmla="*/ 2683476 w 3859699"/>
              <a:gd name="connsiteY59" fmla="*/ 1653676 h 3357396"/>
              <a:gd name="connsiteX60" fmla="*/ 2746075 w 3859699"/>
              <a:gd name="connsiteY60" fmla="*/ 1691359 h 3357396"/>
              <a:gd name="connsiteX61" fmla="*/ 2681315 w 3859699"/>
              <a:gd name="connsiteY61" fmla="*/ 1518804 h 3357396"/>
              <a:gd name="connsiteX62" fmla="*/ 2706230 w 3859699"/>
              <a:gd name="connsiteY62" fmla="*/ 1476077 h 3357396"/>
              <a:gd name="connsiteX63" fmla="*/ 2707362 w 3859699"/>
              <a:gd name="connsiteY63" fmla="*/ 1477416 h 3357396"/>
              <a:gd name="connsiteX64" fmla="*/ 2786640 w 3859699"/>
              <a:gd name="connsiteY64" fmla="*/ 1636895 h 3357396"/>
              <a:gd name="connsiteX65" fmla="*/ 2807230 w 3859699"/>
              <a:gd name="connsiteY65" fmla="*/ 1544235 h 3357396"/>
              <a:gd name="connsiteX66" fmla="*/ 2794875 w 3859699"/>
              <a:gd name="connsiteY66" fmla="*/ 1632263 h 3357396"/>
              <a:gd name="connsiteX67" fmla="*/ 2756164 w 3859699"/>
              <a:gd name="connsiteY67" fmla="*/ 1691771 h 3357396"/>
              <a:gd name="connsiteX68" fmla="*/ 2798582 w 3859699"/>
              <a:gd name="connsiteY68" fmla="*/ 1662119 h 3357396"/>
              <a:gd name="connsiteX69" fmla="*/ 2865298 w 3859699"/>
              <a:gd name="connsiteY69" fmla="*/ 1627733 h 3357396"/>
              <a:gd name="connsiteX70" fmla="*/ 3002126 w 3859699"/>
              <a:gd name="connsiteY70" fmla="*/ 1352736 h 3357396"/>
              <a:gd name="connsiteX71" fmla="*/ 1695510 w 3859699"/>
              <a:gd name="connsiteY71" fmla="*/ 1723996 h 3357396"/>
              <a:gd name="connsiteX72" fmla="*/ 1075096 w 3859699"/>
              <a:gd name="connsiteY72" fmla="*/ 2194506 h 3357396"/>
              <a:gd name="connsiteX73" fmla="*/ 797115 w 3859699"/>
              <a:gd name="connsiteY73" fmla="*/ 2390123 h 3357396"/>
              <a:gd name="connsiteX74" fmla="*/ 802673 w 3859699"/>
              <a:gd name="connsiteY74" fmla="*/ 2399697 h 3357396"/>
              <a:gd name="connsiteX75" fmla="*/ 1710232 w 3859699"/>
              <a:gd name="connsiteY75" fmla="*/ 1728629 h 3357396"/>
              <a:gd name="connsiteX76" fmla="*/ 1695510 w 3859699"/>
              <a:gd name="connsiteY76" fmla="*/ 1723996 h 3357396"/>
              <a:gd name="connsiteX77" fmla="*/ 2541294 w 3859699"/>
              <a:gd name="connsiteY77" fmla="*/ 1460737 h 3357396"/>
              <a:gd name="connsiteX78" fmla="*/ 2655267 w 3859699"/>
              <a:gd name="connsiteY78" fmla="*/ 1557516 h 3357396"/>
              <a:gd name="connsiteX79" fmla="*/ 2658047 w 3859699"/>
              <a:gd name="connsiteY79" fmla="*/ 1599213 h 3357396"/>
              <a:gd name="connsiteX80" fmla="*/ 2639309 w 3859699"/>
              <a:gd name="connsiteY80" fmla="*/ 1576872 h 3357396"/>
              <a:gd name="connsiteX81" fmla="*/ 2622528 w 3859699"/>
              <a:gd name="connsiteY81" fmla="*/ 1574194 h 3357396"/>
              <a:gd name="connsiteX82" fmla="*/ 2596171 w 3859699"/>
              <a:gd name="connsiteY82" fmla="*/ 1547529 h 3357396"/>
              <a:gd name="connsiteX83" fmla="*/ 2582992 w 3859699"/>
              <a:gd name="connsiteY83" fmla="*/ 1539498 h 3357396"/>
              <a:gd name="connsiteX84" fmla="*/ 2588140 w 3859699"/>
              <a:gd name="connsiteY84" fmla="*/ 1554016 h 3357396"/>
              <a:gd name="connsiteX85" fmla="*/ 2624483 w 3859699"/>
              <a:gd name="connsiteY85" fmla="*/ 1583152 h 3357396"/>
              <a:gd name="connsiteX86" fmla="*/ 2606569 w 3859699"/>
              <a:gd name="connsiteY86" fmla="*/ 1584903 h 3357396"/>
              <a:gd name="connsiteX87" fmla="*/ 2541294 w 3859699"/>
              <a:gd name="connsiteY87" fmla="*/ 1460840 h 3357396"/>
              <a:gd name="connsiteX88" fmla="*/ 2263004 w 3859699"/>
              <a:gd name="connsiteY88" fmla="*/ 1472885 h 3357396"/>
              <a:gd name="connsiteX89" fmla="*/ 2408173 w 3859699"/>
              <a:gd name="connsiteY89" fmla="*/ 1662017 h 3357396"/>
              <a:gd name="connsiteX90" fmla="*/ 2410437 w 3859699"/>
              <a:gd name="connsiteY90" fmla="*/ 1664487 h 3357396"/>
              <a:gd name="connsiteX91" fmla="*/ 2558488 w 3859699"/>
              <a:gd name="connsiteY91" fmla="*/ 1828085 h 3357396"/>
              <a:gd name="connsiteX92" fmla="*/ 2681315 w 3859699"/>
              <a:gd name="connsiteY92" fmla="*/ 1970473 h 3357396"/>
              <a:gd name="connsiteX93" fmla="*/ 2384287 w 3859699"/>
              <a:gd name="connsiteY93" fmla="*/ 1873900 h 3357396"/>
              <a:gd name="connsiteX94" fmla="*/ 2293891 w 3859699"/>
              <a:gd name="connsiteY94" fmla="*/ 1830041 h 3357396"/>
              <a:gd name="connsiteX95" fmla="*/ 2285757 w 3859699"/>
              <a:gd name="connsiteY95" fmla="*/ 1830556 h 3357396"/>
              <a:gd name="connsiteX96" fmla="*/ 2282257 w 3859699"/>
              <a:gd name="connsiteY96" fmla="*/ 1815216 h 3357396"/>
              <a:gd name="connsiteX97" fmla="*/ 2276698 w 3859699"/>
              <a:gd name="connsiteY97" fmla="*/ 1810171 h 3357396"/>
              <a:gd name="connsiteX98" fmla="*/ 2248075 w 3859699"/>
              <a:gd name="connsiteY98" fmla="*/ 1803478 h 3357396"/>
              <a:gd name="connsiteX99" fmla="*/ 2223468 w 3859699"/>
              <a:gd name="connsiteY99" fmla="*/ 1792565 h 3357396"/>
              <a:gd name="connsiteX100" fmla="*/ 2227278 w 3859699"/>
              <a:gd name="connsiteY100" fmla="*/ 1707009 h 3357396"/>
              <a:gd name="connsiteX101" fmla="*/ 2229131 w 3859699"/>
              <a:gd name="connsiteY101" fmla="*/ 1663664 h 3357396"/>
              <a:gd name="connsiteX102" fmla="*/ 2231603 w 3859699"/>
              <a:gd name="connsiteY102" fmla="*/ 1645851 h 3357396"/>
              <a:gd name="connsiteX103" fmla="*/ 2263004 w 3859699"/>
              <a:gd name="connsiteY103" fmla="*/ 1472885 h 3357396"/>
              <a:gd name="connsiteX104" fmla="*/ 2654441 w 3859699"/>
              <a:gd name="connsiteY104" fmla="*/ 1313317 h 3357396"/>
              <a:gd name="connsiteX105" fmla="*/ 2723424 w 3859699"/>
              <a:gd name="connsiteY105" fmla="*/ 1392683 h 3357396"/>
              <a:gd name="connsiteX106" fmla="*/ 2713128 w 3859699"/>
              <a:gd name="connsiteY106" fmla="*/ 1425937 h 3357396"/>
              <a:gd name="connsiteX107" fmla="*/ 2697274 w 3859699"/>
              <a:gd name="connsiteY107" fmla="*/ 1438087 h 3357396"/>
              <a:gd name="connsiteX108" fmla="*/ 2675446 w 3859699"/>
              <a:gd name="connsiteY108" fmla="*/ 1420276 h 3357396"/>
              <a:gd name="connsiteX109" fmla="*/ 2676387 w 3859699"/>
              <a:gd name="connsiteY109" fmla="*/ 1450651 h 3357396"/>
              <a:gd name="connsiteX110" fmla="*/ 2684546 w 3859699"/>
              <a:gd name="connsiteY110" fmla="*/ 1451260 h 3357396"/>
              <a:gd name="connsiteX111" fmla="*/ 2684610 w 3859699"/>
              <a:gd name="connsiteY111" fmla="*/ 1451162 h 3357396"/>
              <a:gd name="connsiteX112" fmla="*/ 2684609 w 3859699"/>
              <a:gd name="connsiteY112" fmla="*/ 1451265 h 3357396"/>
              <a:gd name="connsiteX113" fmla="*/ 2684546 w 3859699"/>
              <a:gd name="connsiteY113" fmla="*/ 1451260 h 3357396"/>
              <a:gd name="connsiteX114" fmla="*/ 2667146 w 3859699"/>
              <a:gd name="connsiteY114" fmla="*/ 1477957 h 3357396"/>
              <a:gd name="connsiteX115" fmla="*/ 2676784 w 3859699"/>
              <a:gd name="connsiteY115" fmla="*/ 1512936 h 3357396"/>
              <a:gd name="connsiteX116" fmla="*/ 2620262 w 3859699"/>
              <a:gd name="connsiteY116" fmla="*/ 1411833 h 3357396"/>
              <a:gd name="connsiteX117" fmla="*/ 2627675 w 3859699"/>
              <a:gd name="connsiteY117" fmla="*/ 1382387 h 3357396"/>
              <a:gd name="connsiteX118" fmla="*/ 2654441 w 3859699"/>
              <a:gd name="connsiteY118" fmla="*/ 1313317 h 3357396"/>
              <a:gd name="connsiteX119" fmla="*/ 2300789 w 3859699"/>
              <a:gd name="connsiteY119" fmla="*/ 1402361 h 3357396"/>
              <a:gd name="connsiteX120" fmla="*/ 2473550 w 3859699"/>
              <a:gd name="connsiteY120" fmla="*/ 1546396 h 3357396"/>
              <a:gd name="connsiteX121" fmla="*/ 2473550 w 3859699"/>
              <a:gd name="connsiteY121" fmla="*/ 1546294 h 3357396"/>
              <a:gd name="connsiteX122" fmla="*/ 2604819 w 3859699"/>
              <a:gd name="connsiteY122" fmla="*/ 1665002 h 3357396"/>
              <a:gd name="connsiteX123" fmla="*/ 2528528 w 3859699"/>
              <a:gd name="connsiteY123" fmla="*/ 1629276 h 3357396"/>
              <a:gd name="connsiteX124" fmla="*/ 2441118 w 3859699"/>
              <a:gd name="connsiteY124" fmla="*/ 1554942 h 3357396"/>
              <a:gd name="connsiteX125" fmla="*/ 2300789 w 3859699"/>
              <a:gd name="connsiteY125" fmla="*/ 1402361 h 3357396"/>
              <a:gd name="connsiteX126" fmla="*/ 2768313 w 3859699"/>
              <a:gd name="connsiteY126" fmla="*/ 1246074 h 3357396"/>
              <a:gd name="connsiteX127" fmla="*/ 2753281 w 3859699"/>
              <a:gd name="connsiteY127" fmla="*/ 1365709 h 3357396"/>
              <a:gd name="connsiteX128" fmla="*/ 2838117 w 3859699"/>
              <a:gd name="connsiteY128" fmla="*/ 1288388 h 3357396"/>
              <a:gd name="connsiteX129" fmla="*/ 2825144 w 3859699"/>
              <a:gd name="connsiteY129" fmla="*/ 1452398 h 3357396"/>
              <a:gd name="connsiteX130" fmla="*/ 2813613 w 3859699"/>
              <a:gd name="connsiteY130" fmla="*/ 1435822 h 3357396"/>
              <a:gd name="connsiteX131" fmla="*/ 2812584 w 3859699"/>
              <a:gd name="connsiteY131" fmla="*/ 1342338 h 3357396"/>
              <a:gd name="connsiteX132" fmla="*/ 2729086 w 3859699"/>
              <a:gd name="connsiteY132" fmla="*/ 1381461 h 3357396"/>
              <a:gd name="connsiteX133" fmla="*/ 2697067 w 3859699"/>
              <a:gd name="connsiteY133" fmla="*/ 1302905 h 3357396"/>
              <a:gd name="connsiteX134" fmla="*/ 2739896 w 3859699"/>
              <a:gd name="connsiteY134" fmla="*/ 1383520 h 3357396"/>
              <a:gd name="connsiteX135" fmla="*/ 2739896 w 3859699"/>
              <a:gd name="connsiteY135" fmla="*/ 1383417 h 3357396"/>
              <a:gd name="connsiteX136" fmla="*/ 2750192 w 3859699"/>
              <a:gd name="connsiteY136" fmla="*/ 1342955 h 3357396"/>
              <a:gd name="connsiteX137" fmla="*/ 2768313 w 3859699"/>
              <a:gd name="connsiteY137" fmla="*/ 1246074 h 3357396"/>
              <a:gd name="connsiteX138" fmla="*/ 2575991 w 3859699"/>
              <a:gd name="connsiteY138" fmla="*/ 1285402 h 3357396"/>
              <a:gd name="connsiteX139" fmla="*/ 2604304 w 3859699"/>
              <a:gd name="connsiteY139" fmla="*/ 1347176 h 3357396"/>
              <a:gd name="connsiteX140" fmla="*/ 2601937 w 3859699"/>
              <a:gd name="connsiteY140" fmla="*/ 1448794 h 3357396"/>
              <a:gd name="connsiteX141" fmla="*/ 2602657 w 3859699"/>
              <a:gd name="connsiteY141" fmla="*/ 1458266 h 3357396"/>
              <a:gd name="connsiteX142" fmla="*/ 2600906 w 3859699"/>
              <a:gd name="connsiteY142" fmla="*/ 1457133 h 3357396"/>
              <a:gd name="connsiteX143" fmla="*/ 2594317 w 3859699"/>
              <a:gd name="connsiteY143" fmla="*/ 1423466 h 3357396"/>
              <a:gd name="connsiteX144" fmla="*/ 2587728 w 3859699"/>
              <a:gd name="connsiteY144" fmla="*/ 1388358 h 3357396"/>
              <a:gd name="connsiteX145" fmla="*/ 2585257 w 3859699"/>
              <a:gd name="connsiteY145" fmla="*/ 1384961 h 3357396"/>
              <a:gd name="connsiteX146" fmla="*/ 2581346 w 3859699"/>
              <a:gd name="connsiteY146" fmla="*/ 1386506 h 3357396"/>
              <a:gd name="connsiteX147" fmla="*/ 2568373 w 3859699"/>
              <a:gd name="connsiteY147" fmla="*/ 1416672 h 3357396"/>
              <a:gd name="connsiteX148" fmla="*/ 2558077 w 3859699"/>
              <a:gd name="connsiteY148" fmla="*/ 1434586 h 3357396"/>
              <a:gd name="connsiteX149" fmla="*/ 2554782 w 3859699"/>
              <a:gd name="connsiteY149" fmla="*/ 1436440 h 3357396"/>
              <a:gd name="connsiteX150" fmla="*/ 2544487 w 3859699"/>
              <a:gd name="connsiteY150" fmla="*/ 1423879 h 3357396"/>
              <a:gd name="connsiteX151" fmla="*/ 2557768 w 3859699"/>
              <a:gd name="connsiteY151" fmla="*/ 1432116 h 3357396"/>
              <a:gd name="connsiteX152" fmla="*/ 2557768 w 3859699"/>
              <a:gd name="connsiteY152" fmla="*/ 1432012 h 3357396"/>
              <a:gd name="connsiteX153" fmla="*/ 2557767 w 3859699"/>
              <a:gd name="connsiteY153" fmla="*/ 1390830 h 3357396"/>
              <a:gd name="connsiteX154" fmla="*/ 2558591 w 3859699"/>
              <a:gd name="connsiteY154" fmla="*/ 1357574 h 3357396"/>
              <a:gd name="connsiteX155" fmla="*/ 2562607 w 3859699"/>
              <a:gd name="connsiteY155" fmla="*/ 1308362 h 3357396"/>
              <a:gd name="connsiteX156" fmla="*/ 2573932 w 3859699"/>
              <a:gd name="connsiteY156" fmla="*/ 1288388 h 3357396"/>
              <a:gd name="connsiteX157" fmla="*/ 2575991 w 3859699"/>
              <a:gd name="connsiteY157" fmla="*/ 1285402 h 3357396"/>
              <a:gd name="connsiteX158" fmla="*/ 2241795 w 3859699"/>
              <a:gd name="connsiteY158" fmla="*/ 1342749 h 3357396"/>
              <a:gd name="connsiteX159" fmla="*/ 2375638 w 3859699"/>
              <a:gd name="connsiteY159" fmla="*/ 1566782 h 3357396"/>
              <a:gd name="connsiteX160" fmla="*/ 2241795 w 3859699"/>
              <a:gd name="connsiteY160" fmla="*/ 1342852 h 3357396"/>
              <a:gd name="connsiteX161" fmla="*/ 2805776 w 3859699"/>
              <a:gd name="connsiteY161" fmla="*/ 1148029 h 3357396"/>
              <a:gd name="connsiteX162" fmla="*/ 2807952 w 3859699"/>
              <a:gd name="connsiteY162" fmla="*/ 1147956 h 3357396"/>
              <a:gd name="connsiteX163" fmla="*/ 2807952 w 3859699"/>
              <a:gd name="connsiteY163" fmla="*/ 1147853 h 3357396"/>
              <a:gd name="connsiteX164" fmla="*/ 2757709 w 3859699"/>
              <a:gd name="connsiteY164" fmla="*/ 1197067 h 3357396"/>
              <a:gd name="connsiteX165" fmla="*/ 2805776 w 3859699"/>
              <a:gd name="connsiteY165" fmla="*/ 1148029 h 3357396"/>
              <a:gd name="connsiteX166" fmla="*/ 1665749 w 3859699"/>
              <a:gd name="connsiteY166" fmla="*/ 1414840 h 3357396"/>
              <a:gd name="connsiteX167" fmla="*/ 1669976 w 3859699"/>
              <a:gd name="connsiteY167" fmla="*/ 1494919 h 3357396"/>
              <a:gd name="connsiteX168" fmla="*/ 1680272 w 3859699"/>
              <a:gd name="connsiteY168" fmla="*/ 1545264 h 3357396"/>
              <a:gd name="connsiteX169" fmla="*/ 1645988 w 3859699"/>
              <a:gd name="connsiteY169" fmla="*/ 1549074 h 3357396"/>
              <a:gd name="connsiteX170" fmla="*/ 1658652 w 3859699"/>
              <a:gd name="connsiteY170" fmla="*/ 1444471 h 3357396"/>
              <a:gd name="connsiteX171" fmla="*/ 1658652 w 3859699"/>
              <a:gd name="connsiteY171" fmla="*/ 1444367 h 3357396"/>
              <a:gd name="connsiteX172" fmla="*/ 1665749 w 3859699"/>
              <a:gd name="connsiteY172" fmla="*/ 1414840 h 3357396"/>
              <a:gd name="connsiteX173" fmla="*/ 2598950 w 3859699"/>
              <a:gd name="connsiteY173" fmla="*/ 1100802 h 3357396"/>
              <a:gd name="connsiteX174" fmla="*/ 2624071 w 3859699"/>
              <a:gd name="connsiteY174" fmla="*/ 1146103 h 3357396"/>
              <a:gd name="connsiteX175" fmla="*/ 2632823 w 3859699"/>
              <a:gd name="connsiteY175" fmla="*/ 1169165 h 3357396"/>
              <a:gd name="connsiteX176" fmla="*/ 2655988 w 3859699"/>
              <a:gd name="connsiteY176" fmla="*/ 1194903 h 3357396"/>
              <a:gd name="connsiteX177" fmla="*/ 2666284 w 3859699"/>
              <a:gd name="connsiteY177" fmla="*/ 1194080 h 3357396"/>
              <a:gd name="connsiteX178" fmla="*/ 2687492 w 3859699"/>
              <a:gd name="connsiteY178" fmla="*/ 1151148 h 3357396"/>
              <a:gd name="connsiteX179" fmla="*/ 2716835 w 3859699"/>
              <a:gd name="connsiteY179" fmla="*/ 1245455 h 3357396"/>
              <a:gd name="connsiteX180" fmla="*/ 2708907 w 3859699"/>
              <a:gd name="connsiteY180" fmla="*/ 1233101 h 3357396"/>
              <a:gd name="connsiteX181" fmla="*/ 2697517 w 3859699"/>
              <a:gd name="connsiteY181" fmla="*/ 1231504 h 3357396"/>
              <a:gd name="connsiteX182" fmla="*/ 2694287 w 3859699"/>
              <a:gd name="connsiteY182" fmla="*/ 1238352 h 3357396"/>
              <a:gd name="connsiteX183" fmla="*/ 2686256 w 3859699"/>
              <a:gd name="connsiteY183" fmla="*/ 1256370 h 3357396"/>
              <a:gd name="connsiteX184" fmla="*/ 2669063 w 3859699"/>
              <a:gd name="connsiteY184" fmla="*/ 1254001 h 3357396"/>
              <a:gd name="connsiteX185" fmla="*/ 2657674 w 3859699"/>
              <a:gd name="connsiteY185" fmla="*/ 1255618 h 3357396"/>
              <a:gd name="connsiteX186" fmla="*/ 2656605 w 3859699"/>
              <a:gd name="connsiteY186" fmla="*/ 1263473 h 3357396"/>
              <a:gd name="connsiteX187" fmla="*/ 2657635 w 3859699"/>
              <a:gd name="connsiteY187" fmla="*/ 1266459 h 3357396"/>
              <a:gd name="connsiteX188" fmla="*/ 2655473 w 3859699"/>
              <a:gd name="connsiteY188" fmla="*/ 1268724 h 3357396"/>
              <a:gd name="connsiteX189" fmla="*/ 2629322 w 3859699"/>
              <a:gd name="connsiteY189" fmla="*/ 1293536 h 3357396"/>
              <a:gd name="connsiteX190" fmla="*/ 2628704 w 3859699"/>
              <a:gd name="connsiteY190" fmla="*/ 1210142 h 3357396"/>
              <a:gd name="connsiteX191" fmla="*/ 2624381 w 3859699"/>
              <a:gd name="connsiteY191" fmla="*/ 1199846 h 3357396"/>
              <a:gd name="connsiteX192" fmla="*/ 2621085 w 3859699"/>
              <a:gd name="connsiteY192" fmla="*/ 1199126 h 3357396"/>
              <a:gd name="connsiteX193" fmla="*/ 2613878 w 3859699"/>
              <a:gd name="connsiteY193" fmla="*/ 1203552 h 3357396"/>
              <a:gd name="connsiteX194" fmla="*/ 2598847 w 3859699"/>
              <a:gd name="connsiteY194" fmla="*/ 1224143 h 3357396"/>
              <a:gd name="connsiteX195" fmla="*/ 2594419 w 3859699"/>
              <a:gd name="connsiteY195" fmla="*/ 1229497 h 3357396"/>
              <a:gd name="connsiteX196" fmla="*/ 2592670 w 3859699"/>
              <a:gd name="connsiteY196" fmla="*/ 1155780 h 3357396"/>
              <a:gd name="connsiteX197" fmla="*/ 2592670 w 3859699"/>
              <a:gd name="connsiteY197" fmla="*/ 1155678 h 3357396"/>
              <a:gd name="connsiteX198" fmla="*/ 2598950 w 3859699"/>
              <a:gd name="connsiteY198" fmla="*/ 1100802 h 3357396"/>
              <a:gd name="connsiteX199" fmla="*/ 2393346 w 3859699"/>
              <a:gd name="connsiteY199" fmla="*/ 1158355 h 3357396"/>
              <a:gd name="connsiteX200" fmla="*/ 2398700 w 3859699"/>
              <a:gd name="connsiteY200" fmla="*/ 1160208 h 3357396"/>
              <a:gd name="connsiteX201" fmla="*/ 2423822 w 3859699"/>
              <a:gd name="connsiteY201" fmla="*/ 1172048 h 3357396"/>
              <a:gd name="connsiteX202" fmla="*/ 2467578 w 3859699"/>
              <a:gd name="connsiteY202" fmla="*/ 1259664 h 3357396"/>
              <a:gd name="connsiteX203" fmla="*/ 2534191 w 3859699"/>
              <a:gd name="connsiteY203" fmla="*/ 1430364 h 3357396"/>
              <a:gd name="connsiteX204" fmla="*/ 2532750 w 3859699"/>
              <a:gd name="connsiteY204" fmla="*/ 1436337 h 3357396"/>
              <a:gd name="connsiteX205" fmla="*/ 2532750 w 3859699"/>
              <a:gd name="connsiteY205" fmla="*/ 1436233 h 3357396"/>
              <a:gd name="connsiteX206" fmla="*/ 2524512 w 3859699"/>
              <a:gd name="connsiteY206" fmla="*/ 1445602 h 3357396"/>
              <a:gd name="connsiteX207" fmla="*/ 2393346 w 3859699"/>
              <a:gd name="connsiteY207" fmla="*/ 1158355 h 3357396"/>
              <a:gd name="connsiteX208" fmla="*/ 2769136 w 3859699"/>
              <a:gd name="connsiteY208" fmla="*/ 957385 h 3357396"/>
              <a:gd name="connsiteX209" fmla="*/ 2776137 w 3859699"/>
              <a:gd name="connsiteY209" fmla="*/ 1087006 h 3357396"/>
              <a:gd name="connsiteX210" fmla="*/ 2767592 w 3859699"/>
              <a:gd name="connsiteY210" fmla="*/ 1099670 h 3357396"/>
              <a:gd name="connsiteX211" fmla="*/ 2763577 w 3859699"/>
              <a:gd name="connsiteY211" fmla="*/ 1099670 h 3357396"/>
              <a:gd name="connsiteX212" fmla="*/ 2769136 w 3859699"/>
              <a:gd name="connsiteY212" fmla="*/ 1118304 h 3357396"/>
              <a:gd name="connsiteX213" fmla="*/ 2744015 w 3859699"/>
              <a:gd name="connsiteY213" fmla="*/ 1168960 h 3357396"/>
              <a:gd name="connsiteX214" fmla="*/ 2769136 w 3859699"/>
              <a:gd name="connsiteY214" fmla="*/ 957487 h 3357396"/>
              <a:gd name="connsiteX215" fmla="*/ 808131 w 3859699"/>
              <a:gd name="connsiteY215" fmla="*/ 1516642 h 3357396"/>
              <a:gd name="connsiteX216" fmla="*/ 1494745 w 3859699"/>
              <a:gd name="connsiteY216" fmla="*/ 1557825 h 3357396"/>
              <a:gd name="connsiteX217" fmla="*/ 1384274 w 3859699"/>
              <a:gd name="connsiteY217" fmla="*/ 1570076 h 3357396"/>
              <a:gd name="connsiteX218" fmla="*/ 1343606 w 3859699"/>
              <a:gd name="connsiteY218" fmla="*/ 1570694 h 3357396"/>
              <a:gd name="connsiteX219" fmla="*/ 1207395 w 3859699"/>
              <a:gd name="connsiteY219" fmla="*/ 1561119 h 3357396"/>
              <a:gd name="connsiteX220" fmla="*/ 985010 w 3859699"/>
              <a:gd name="connsiteY220" fmla="*/ 1546499 h 3357396"/>
              <a:gd name="connsiteX221" fmla="*/ 985009 w 3859699"/>
              <a:gd name="connsiteY221" fmla="*/ 1548558 h 3357396"/>
              <a:gd name="connsiteX222" fmla="*/ 954843 w 3859699"/>
              <a:gd name="connsiteY222" fmla="*/ 1534866 h 3357396"/>
              <a:gd name="connsiteX223" fmla="*/ 1627147 w 3859699"/>
              <a:gd name="connsiteY223" fmla="*/ 1234645 h 3357396"/>
              <a:gd name="connsiteX224" fmla="*/ 1613763 w 3859699"/>
              <a:gd name="connsiteY224" fmla="*/ 1488638 h 3357396"/>
              <a:gd name="connsiteX225" fmla="*/ 1627147 w 3859699"/>
              <a:gd name="connsiteY225" fmla="*/ 1234748 h 3357396"/>
              <a:gd name="connsiteX226" fmla="*/ 1735730 w 3859699"/>
              <a:gd name="connsiteY226" fmla="*/ 943844 h 3357396"/>
              <a:gd name="connsiteX227" fmla="*/ 1741017 w 3859699"/>
              <a:gd name="connsiteY227" fmla="*/ 946573 h 3357396"/>
              <a:gd name="connsiteX228" fmla="*/ 1743692 w 3859699"/>
              <a:gd name="connsiteY228" fmla="*/ 1404112 h 3357396"/>
              <a:gd name="connsiteX229" fmla="*/ 1743693 w 3859699"/>
              <a:gd name="connsiteY229" fmla="*/ 1413789 h 3357396"/>
              <a:gd name="connsiteX230" fmla="*/ 1745444 w 3859699"/>
              <a:gd name="connsiteY230" fmla="*/ 1582637 h 3357396"/>
              <a:gd name="connsiteX231" fmla="*/ 1740810 w 3859699"/>
              <a:gd name="connsiteY231" fmla="*/ 1589329 h 3357396"/>
              <a:gd name="connsiteX232" fmla="*/ 1737310 w 3859699"/>
              <a:gd name="connsiteY232" fmla="*/ 1590153 h 3357396"/>
              <a:gd name="connsiteX233" fmla="*/ 1732676 w 3859699"/>
              <a:gd name="connsiteY233" fmla="*/ 1588712 h 3357396"/>
              <a:gd name="connsiteX234" fmla="*/ 1698702 w 3859699"/>
              <a:gd name="connsiteY234" fmla="*/ 1293330 h 3357396"/>
              <a:gd name="connsiteX235" fmla="*/ 1698701 w 3859699"/>
              <a:gd name="connsiteY235" fmla="*/ 1293227 h 3357396"/>
              <a:gd name="connsiteX236" fmla="*/ 1718778 w 3859699"/>
              <a:gd name="connsiteY236" fmla="*/ 1051281 h 3357396"/>
              <a:gd name="connsiteX237" fmla="*/ 1726808 w 3859699"/>
              <a:gd name="connsiteY237" fmla="*/ 951103 h 3357396"/>
              <a:gd name="connsiteX238" fmla="*/ 1735730 w 3859699"/>
              <a:gd name="connsiteY238" fmla="*/ 943844 h 3357396"/>
              <a:gd name="connsiteX239" fmla="*/ 1594716 w 3859699"/>
              <a:gd name="connsiteY239" fmla="*/ 939264 h 3357396"/>
              <a:gd name="connsiteX240" fmla="*/ 1597290 w 3859699"/>
              <a:gd name="connsiteY240" fmla="*/ 1349956 h 3357396"/>
              <a:gd name="connsiteX241" fmla="*/ 1597290 w 3859699"/>
              <a:gd name="connsiteY241" fmla="*/ 1349853 h 3357396"/>
              <a:gd name="connsiteX242" fmla="*/ 1593069 w 3859699"/>
              <a:gd name="connsiteY242" fmla="*/ 1197272 h 3357396"/>
              <a:gd name="connsiteX243" fmla="*/ 1594716 w 3859699"/>
              <a:gd name="connsiteY243" fmla="*/ 939264 h 3357396"/>
              <a:gd name="connsiteX244" fmla="*/ 1513792 w 3859699"/>
              <a:gd name="connsiteY244" fmla="*/ 661283 h 3357396"/>
              <a:gd name="connsiteX245" fmla="*/ 1529646 w 3859699"/>
              <a:gd name="connsiteY245" fmla="*/ 797597 h 3357396"/>
              <a:gd name="connsiteX246" fmla="*/ 1537678 w 3859699"/>
              <a:gd name="connsiteY246" fmla="*/ 804494 h 3357396"/>
              <a:gd name="connsiteX247" fmla="*/ 1545708 w 3859699"/>
              <a:gd name="connsiteY247" fmla="*/ 797597 h 3357396"/>
              <a:gd name="connsiteX248" fmla="*/ 1548076 w 3859699"/>
              <a:gd name="connsiteY248" fmla="*/ 780609 h 3357396"/>
              <a:gd name="connsiteX249" fmla="*/ 1545502 w 3859699"/>
              <a:gd name="connsiteY249" fmla="*/ 870490 h 3357396"/>
              <a:gd name="connsiteX250" fmla="*/ 1544267 w 3859699"/>
              <a:gd name="connsiteY250" fmla="*/ 870489 h 3357396"/>
              <a:gd name="connsiteX251" fmla="*/ 1533972 w 3859699"/>
              <a:gd name="connsiteY251" fmla="*/ 1008965 h 3357396"/>
              <a:gd name="connsiteX252" fmla="*/ 1526662 w 3859699"/>
              <a:gd name="connsiteY252" fmla="*/ 880167 h 3357396"/>
              <a:gd name="connsiteX253" fmla="*/ 1513792 w 3859699"/>
              <a:gd name="connsiteY253" fmla="*/ 661283 h 3357396"/>
              <a:gd name="connsiteX254" fmla="*/ 1135016 w 3859699"/>
              <a:gd name="connsiteY254" fmla="*/ 705451 h 3357396"/>
              <a:gd name="connsiteX255" fmla="*/ 1235914 w 3859699"/>
              <a:gd name="connsiteY255" fmla="*/ 944206 h 3357396"/>
              <a:gd name="connsiteX256" fmla="*/ 1332589 w 3859699"/>
              <a:gd name="connsiteY256" fmla="*/ 1174725 h 3357396"/>
              <a:gd name="connsiteX257" fmla="*/ 1135016 w 3859699"/>
              <a:gd name="connsiteY257" fmla="*/ 705451 h 3357396"/>
              <a:gd name="connsiteX258" fmla="*/ 308176 w 3859699"/>
              <a:gd name="connsiteY258" fmla="*/ 823130 h 3357396"/>
              <a:gd name="connsiteX259" fmla="*/ 552181 w 3859699"/>
              <a:gd name="connsiteY259" fmla="*/ 1003097 h 3357396"/>
              <a:gd name="connsiteX260" fmla="*/ 998702 w 3859699"/>
              <a:gd name="connsiteY260" fmla="*/ 1305788 h 3357396"/>
              <a:gd name="connsiteX261" fmla="*/ 836443 w 3859699"/>
              <a:gd name="connsiteY261" fmla="*/ 1214261 h 3357396"/>
              <a:gd name="connsiteX262" fmla="*/ 827899 w 3859699"/>
              <a:gd name="connsiteY262" fmla="*/ 1208289 h 3357396"/>
              <a:gd name="connsiteX263" fmla="*/ 764786 w 3859699"/>
              <a:gd name="connsiteY263" fmla="*/ 1166076 h 3357396"/>
              <a:gd name="connsiteX264" fmla="*/ 308176 w 3859699"/>
              <a:gd name="connsiteY264" fmla="*/ 823130 h 3357396"/>
              <a:gd name="connsiteX265" fmla="*/ 1555284 w 3859699"/>
              <a:gd name="connsiteY265" fmla="*/ 71961 h 3357396"/>
              <a:gd name="connsiteX266" fmla="*/ 1557137 w 3859699"/>
              <a:gd name="connsiteY266" fmla="*/ 256252 h 3357396"/>
              <a:gd name="connsiteX267" fmla="*/ 1557754 w 3859699"/>
              <a:gd name="connsiteY267" fmla="*/ 373211 h 3357396"/>
              <a:gd name="connsiteX268" fmla="*/ 1551166 w 3859699"/>
              <a:gd name="connsiteY268" fmla="*/ 289405 h 3357396"/>
              <a:gd name="connsiteX269" fmla="*/ 1542825 w 3859699"/>
              <a:gd name="connsiteY269" fmla="*/ 282095 h 3357396"/>
              <a:gd name="connsiteX270" fmla="*/ 1534898 w 3859699"/>
              <a:gd name="connsiteY270" fmla="*/ 289919 h 3357396"/>
              <a:gd name="connsiteX271" fmla="*/ 1536957 w 3859699"/>
              <a:gd name="connsiteY271" fmla="*/ 481830 h 3357396"/>
              <a:gd name="connsiteX272" fmla="*/ 1536956 w 3859699"/>
              <a:gd name="connsiteY272" fmla="*/ 728925 h 3357396"/>
              <a:gd name="connsiteX273" fmla="*/ 1555284 w 3859699"/>
              <a:gd name="connsiteY273" fmla="*/ 71961 h 3357396"/>
              <a:gd name="connsiteX274" fmla="*/ 693540 w 3859699"/>
              <a:gd name="connsiteY274" fmla="*/ 231441 h 3357396"/>
              <a:gd name="connsiteX275" fmla="*/ 689834 w 3859699"/>
              <a:gd name="connsiteY275" fmla="*/ 238235 h 3357396"/>
              <a:gd name="connsiteX276" fmla="*/ 689834 w 3859699"/>
              <a:gd name="connsiteY276" fmla="*/ 269122 h 3357396"/>
              <a:gd name="connsiteX277" fmla="*/ 690658 w 3859699"/>
              <a:gd name="connsiteY277" fmla="*/ 272623 h 3357396"/>
              <a:gd name="connsiteX278" fmla="*/ 721338 w 3859699"/>
              <a:gd name="connsiteY278" fmla="*/ 333469 h 3357396"/>
              <a:gd name="connsiteX279" fmla="*/ 1034016 w 3859699"/>
              <a:gd name="connsiteY279" fmla="*/ 1003303 h 3357396"/>
              <a:gd name="connsiteX280" fmla="*/ 1051313 w 3859699"/>
              <a:gd name="connsiteY280" fmla="*/ 1031924 h 3357396"/>
              <a:gd name="connsiteX281" fmla="*/ 1053268 w 3859699"/>
              <a:gd name="connsiteY281" fmla="*/ 1034190 h 3357396"/>
              <a:gd name="connsiteX282" fmla="*/ 1161578 w 3859699"/>
              <a:gd name="connsiteY282" fmla="*/ 1158458 h 3357396"/>
              <a:gd name="connsiteX283" fmla="*/ 1270609 w 3859699"/>
              <a:gd name="connsiteY283" fmla="*/ 1279740 h 3357396"/>
              <a:gd name="connsiteX284" fmla="*/ 1278434 w 3859699"/>
              <a:gd name="connsiteY284" fmla="*/ 1273769 h 3357396"/>
              <a:gd name="connsiteX285" fmla="*/ 1281831 w 3859699"/>
              <a:gd name="connsiteY285" fmla="*/ 1261620 h 3357396"/>
              <a:gd name="connsiteX286" fmla="*/ 1281831 w 3859699"/>
              <a:gd name="connsiteY286" fmla="*/ 1256781 h 3357396"/>
              <a:gd name="connsiteX287" fmla="*/ 1209762 w 3859699"/>
              <a:gd name="connsiteY287" fmla="*/ 1142912 h 3357396"/>
              <a:gd name="connsiteX288" fmla="*/ 1169403 w 3859699"/>
              <a:gd name="connsiteY288" fmla="*/ 1088448 h 3357396"/>
              <a:gd name="connsiteX289" fmla="*/ 926530 w 3859699"/>
              <a:gd name="connsiteY289" fmla="*/ 711629 h 3357396"/>
              <a:gd name="connsiteX290" fmla="*/ 893173 w 3859699"/>
              <a:gd name="connsiteY290" fmla="*/ 654487 h 3357396"/>
              <a:gd name="connsiteX291" fmla="*/ 769625 w 3859699"/>
              <a:gd name="connsiteY291" fmla="*/ 374961 h 3357396"/>
              <a:gd name="connsiteX292" fmla="*/ 701262 w 3859699"/>
              <a:gd name="connsiteY292" fmla="*/ 230822 h 3357396"/>
              <a:gd name="connsiteX293" fmla="*/ 693540 w 3859699"/>
              <a:gd name="connsiteY293" fmla="*/ 231441 h 3357396"/>
              <a:gd name="connsiteX294" fmla="*/ 233327 w 3859699"/>
              <a:gd name="connsiteY294" fmla="*/ 166165 h 3357396"/>
              <a:gd name="connsiteX295" fmla="*/ 229311 w 3859699"/>
              <a:gd name="connsiteY295" fmla="*/ 176461 h 3357396"/>
              <a:gd name="connsiteX296" fmla="*/ 840047 w 3859699"/>
              <a:gd name="connsiteY296" fmla="*/ 1042735 h 3357396"/>
              <a:gd name="connsiteX297" fmla="*/ 870934 w 3859699"/>
              <a:gd name="connsiteY297" fmla="*/ 1075886 h 3357396"/>
              <a:gd name="connsiteX298" fmla="*/ 404130 w 3859699"/>
              <a:gd name="connsiteY298" fmla="*/ 528880 h 3357396"/>
              <a:gd name="connsiteX299" fmla="*/ 232503 w 3859699"/>
              <a:gd name="connsiteY299" fmla="*/ 305466 h 3357396"/>
              <a:gd name="connsiteX300" fmla="*/ 221060 w 3859699"/>
              <a:gd name="connsiteY300" fmla="*/ 304286 h 3357396"/>
              <a:gd name="connsiteX301" fmla="*/ 218809 w 3859699"/>
              <a:gd name="connsiteY301" fmla="*/ 314011 h 3357396"/>
              <a:gd name="connsiteX302" fmla="*/ 1074890 w 3859699"/>
              <a:gd name="connsiteY302" fmla="*/ 1319481 h 3357396"/>
              <a:gd name="connsiteX303" fmla="*/ 196160 w 3859699"/>
              <a:gd name="connsiteY303" fmla="*/ 477814 h 3357396"/>
              <a:gd name="connsiteX304" fmla="*/ 83525 w 3859699"/>
              <a:gd name="connsiteY304" fmla="*/ 338103 h 3357396"/>
              <a:gd name="connsiteX305" fmla="*/ 74774 w 3859699"/>
              <a:gd name="connsiteY305" fmla="*/ 335529 h 3357396"/>
              <a:gd name="connsiteX306" fmla="*/ 64478 w 3859699"/>
              <a:gd name="connsiteY306" fmla="*/ 345825 h 3357396"/>
              <a:gd name="connsiteX307" fmla="*/ 438415 w 3859699"/>
              <a:gd name="connsiteY307" fmla="*/ 848456 h 3357396"/>
              <a:gd name="connsiteX308" fmla="*/ 521913 w 3859699"/>
              <a:gd name="connsiteY308" fmla="*/ 947501 h 3357396"/>
              <a:gd name="connsiteX309" fmla="*/ 343387 w 3859699"/>
              <a:gd name="connsiteY309" fmla="*/ 803362 h 3357396"/>
              <a:gd name="connsiteX310" fmla="*/ 59331 w 3859699"/>
              <a:gd name="connsiteY310" fmla="*/ 584477 h 3357396"/>
              <a:gd name="connsiteX311" fmla="*/ 49035 w 3859699"/>
              <a:gd name="connsiteY311" fmla="*/ 585918 h 3357396"/>
              <a:gd name="connsiteX312" fmla="*/ 49035 w 3859699"/>
              <a:gd name="connsiteY312" fmla="*/ 596214 h 3357396"/>
              <a:gd name="connsiteX313" fmla="*/ 1343606 w 3859699"/>
              <a:gd name="connsiteY313" fmla="*/ 1459811 h 3357396"/>
              <a:gd name="connsiteX314" fmla="*/ 1356784 w 3859699"/>
              <a:gd name="connsiteY314" fmla="*/ 1471856 h 3357396"/>
              <a:gd name="connsiteX315" fmla="*/ 1358329 w 3859699"/>
              <a:gd name="connsiteY315" fmla="*/ 1474018 h 3357396"/>
              <a:gd name="connsiteX316" fmla="*/ 39151 w 3859699"/>
              <a:gd name="connsiteY316" fmla="*/ 853089 h 3357396"/>
              <a:gd name="connsiteX317" fmla="*/ 14853 w 3859699"/>
              <a:gd name="connsiteY317" fmla="*/ 837544 h 3357396"/>
              <a:gd name="connsiteX318" fmla="*/ 5999 w 3859699"/>
              <a:gd name="connsiteY318" fmla="*/ 837544 h 3357396"/>
              <a:gd name="connsiteX319" fmla="*/ 234 w 3859699"/>
              <a:gd name="connsiteY319" fmla="*/ 851134 h 3357396"/>
              <a:gd name="connsiteX320" fmla="*/ 1236428 w 3859699"/>
              <a:gd name="connsiteY320" fmla="*/ 1489462 h 3357396"/>
              <a:gd name="connsiteX321" fmla="*/ 532826 w 3859699"/>
              <a:gd name="connsiteY321" fmla="*/ 1384035 h 3357396"/>
              <a:gd name="connsiteX322" fmla="*/ 384878 w 3859699"/>
              <a:gd name="connsiteY322" fmla="*/ 1345323 h 3357396"/>
              <a:gd name="connsiteX323" fmla="*/ 377054 w 3859699"/>
              <a:gd name="connsiteY323" fmla="*/ 1347485 h 3357396"/>
              <a:gd name="connsiteX324" fmla="*/ 374994 w 3859699"/>
              <a:gd name="connsiteY324" fmla="*/ 1355310 h 3357396"/>
              <a:gd name="connsiteX325" fmla="*/ 631766 w 3859699"/>
              <a:gd name="connsiteY325" fmla="*/ 1464753 h 3357396"/>
              <a:gd name="connsiteX326" fmla="*/ 771685 w 3859699"/>
              <a:gd name="connsiteY326" fmla="*/ 1514171 h 3357396"/>
              <a:gd name="connsiteX327" fmla="*/ 781979 w 3859699"/>
              <a:gd name="connsiteY327" fmla="*/ 1520246 h 3357396"/>
              <a:gd name="connsiteX328" fmla="*/ 453446 w 3859699"/>
              <a:gd name="connsiteY328" fmla="*/ 1533733 h 3357396"/>
              <a:gd name="connsiteX329" fmla="*/ 198527 w 3859699"/>
              <a:gd name="connsiteY329" fmla="*/ 1547941 h 3357396"/>
              <a:gd name="connsiteX330" fmla="*/ 198527 w 3859699"/>
              <a:gd name="connsiteY330" fmla="*/ 1558237 h 3357396"/>
              <a:gd name="connsiteX331" fmla="*/ 205014 w 3859699"/>
              <a:gd name="connsiteY331" fmla="*/ 1562253 h 3357396"/>
              <a:gd name="connsiteX332" fmla="*/ 937752 w 3859699"/>
              <a:gd name="connsiteY332" fmla="*/ 1578313 h 3357396"/>
              <a:gd name="connsiteX333" fmla="*/ 1291510 w 3859699"/>
              <a:gd name="connsiteY333" fmla="*/ 1584490 h 3357396"/>
              <a:gd name="connsiteX334" fmla="*/ 1281214 w 3859699"/>
              <a:gd name="connsiteY334" fmla="*/ 1586344 h 3357396"/>
              <a:gd name="connsiteX335" fmla="*/ 1190510 w 3859699"/>
              <a:gd name="connsiteY335" fmla="*/ 1609611 h 3357396"/>
              <a:gd name="connsiteX336" fmla="*/ 1186288 w 3859699"/>
              <a:gd name="connsiteY336" fmla="*/ 1615686 h 3357396"/>
              <a:gd name="connsiteX337" fmla="*/ 645357 w 3859699"/>
              <a:gd name="connsiteY337" fmla="*/ 1592933 h 3357396"/>
              <a:gd name="connsiteX338" fmla="*/ 635171 w 3859699"/>
              <a:gd name="connsiteY338" fmla="*/ 1598277 h 3357396"/>
              <a:gd name="connsiteX339" fmla="*/ 637841 w 3859699"/>
              <a:gd name="connsiteY339" fmla="*/ 1607038 h 3357396"/>
              <a:gd name="connsiteX340" fmla="*/ 1208630 w 3859699"/>
              <a:gd name="connsiteY340" fmla="*/ 1660679 h 3357396"/>
              <a:gd name="connsiteX341" fmla="*/ 296336 w 3859699"/>
              <a:gd name="connsiteY341" fmla="*/ 1765693 h 3357396"/>
              <a:gd name="connsiteX342" fmla="*/ 288821 w 3859699"/>
              <a:gd name="connsiteY342" fmla="*/ 1770326 h 3357396"/>
              <a:gd name="connsiteX343" fmla="*/ 290158 w 3859699"/>
              <a:gd name="connsiteY343" fmla="*/ 1788447 h 3357396"/>
              <a:gd name="connsiteX344" fmla="*/ 1306130 w 3859699"/>
              <a:gd name="connsiteY344" fmla="*/ 1694756 h 3357396"/>
              <a:gd name="connsiteX345" fmla="*/ 1464991 w 3859699"/>
              <a:gd name="connsiteY345" fmla="*/ 1671179 h 3357396"/>
              <a:gd name="connsiteX346" fmla="*/ 1082612 w 3859699"/>
              <a:gd name="connsiteY346" fmla="*/ 1815318 h 3357396"/>
              <a:gd name="connsiteX347" fmla="*/ 197189 w 3859699"/>
              <a:gd name="connsiteY347" fmla="*/ 2194712 h 3357396"/>
              <a:gd name="connsiteX348" fmla="*/ 193894 w 3859699"/>
              <a:gd name="connsiteY348" fmla="*/ 2205007 h 3357396"/>
              <a:gd name="connsiteX349" fmla="*/ 204190 w 3859699"/>
              <a:gd name="connsiteY349" fmla="*/ 2209537 h 3357396"/>
              <a:gd name="connsiteX350" fmla="*/ 1027016 w 3859699"/>
              <a:gd name="connsiteY350" fmla="*/ 1897683 h 3357396"/>
              <a:gd name="connsiteX351" fmla="*/ 1411557 w 3859699"/>
              <a:gd name="connsiteY351" fmla="*/ 1740263 h 3357396"/>
              <a:gd name="connsiteX352" fmla="*/ 987687 w 3859699"/>
              <a:gd name="connsiteY352" fmla="*/ 1956472 h 3357396"/>
              <a:gd name="connsiteX353" fmla="*/ 450254 w 3859699"/>
              <a:gd name="connsiteY353" fmla="*/ 2242483 h 3357396"/>
              <a:gd name="connsiteX354" fmla="*/ 448146 w 3859699"/>
              <a:gd name="connsiteY354" fmla="*/ 2253790 h 3357396"/>
              <a:gd name="connsiteX355" fmla="*/ 456741 w 3859699"/>
              <a:gd name="connsiteY355" fmla="*/ 2257104 h 3357396"/>
              <a:gd name="connsiteX356" fmla="*/ 932605 w 3859699"/>
              <a:gd name="connsiteY356" fmla="*/ 2025349 h 3357396"/>
              <a:gd name="connsiteX357" fmla="*/ 1600482 w 3859699"/>
              <a:gd name="connsiteY357" fmla="*/ 1713804 h 3357396"/>
              <a:gd name="connsiteX358" fmla="*/ 1695921 w 3859699"/>
              <a:gd name="connsiteY358" fmla="*/ 1723584 h 3357396"/>
              <a:gd name="connsiteX359" fmla="*/ 1929426 w 3859699"/>
              <a:gd name="connsiteY359" fmla="*/ 1782887 h 3357396"/>
              <a:gd name="connsiteX360" fmla="*/ 1961960 w 3859699"/>
              <a:gd name="connsiteY360" fmla="*/ 1860001 h 3357396"/>
              <a:gd name="connsiteX361" fmla="*/ 2053901 w 3859699"/>
              <a:gd name="connsiteY361" fmla="*/ 2064163 h 3357396"/>
              <a:gd name="connsiteX362" fmla="*/ 1902658 w 3859699"/>
              <a:gd name="connsiteY362" fmla="*/ 1994873 h 3357396"/>
              <a:gd name="connsiteX363" fmla="*/ 1691700 w 3859699"/>
              <a:gd name="connsiteY363" fmla="*/ 1913127 h 3357396"/>
              <a:gd name="connsiteX364" fmla="*/ 1682726 w 3859699"/>
              <a:gd name="connsiteY364" fmla="*/ 1920321 h 3357396"/>
              <a:gd name="connsiteX365" fmla="*/ 1685832 w 3859699"/>
              <a:gd name="connsiteY365" fmla="*/ 1927644 h 3357396"/>
              <a:gd name="connsiteX366" fmla="*/ 2036707 w 3859699"/>
              <a:gd name="connsiteY366" fmla="*/ 2094124 h 3357396"/>
              <a:gd name="connsiteX367" fmla="*/ 1211101 w 3859699"/>
              <a:gd name="connsiteY367" fmla="*/ 2345543 h 3357396"/>
              <a:gd name="connsiteX368" fmla="*/ 1211822 w 3859699"/>
              <a:gd name="connsiteY368" fmla="*/ 2355118 h 3357396"/>
              <a:gd name="connsiteX369" fmla="*/ 1221191 w 3859699"/>
              <a:gd name="connsiteY369" fmla="*/ 2357382 h 3357396"/>
              <a:gd name="connsiteX370" fmla="*/ 2035059 w 3859699"/>
              <a:gd name="connsiteY370" fmla="*/ 2144675 h 3357396"/>
              <a:gd name="connsiteX371" fmla="*/ 1368521 w 3859699"/>
              <a:gd name="connsiteY371" fmla="*/ 2622289 h 3357396"/>
              <a:gd name="connsiteX372" fmla="*/ 1366771 w 3859699"/>
              <a:gd name="connsiteY372" fmla="*/ 2630216 h 3357396"/>
              <a:gd name="connsiteX373" fmla="*/ 1372639 w 3859699"/>
              <a:gd name="connsiteY373" fmla="*/ 2635673 h 3357396"/>
              <a:gd name="connsiteX374" fmla="*/ 1693862 w 3859699"/>
              <a:gd name="connsiteY374" fmla="*/ 2410611 h 3357396"/>
              <a:gd name="connsiteX375" fmla="*/ 2110731 w 3859699"/>
              <a:gd name="connsiteY375" fmla="*/ 2164443 h 3357396"/>
              <a:gd name="connsiteX376" fmla="*/ 2110731 w 3859699"/>
              <a:gd name="connsiteY376" fmla="*/ 2169178 h 3357396"/>
              <a:gd name="connsiteX377" fmla="*/ 2056165 w 3859699"/>
              <a:gd name="connsiteY377" fmla="*/ 2194094 h 3357396"/>
              <a:gd name="connsiteX378" fmla="*/ 2006334 w 3859699"/>
              <a:gd name="connsiteY378" fmla="*/ 2223951 h 3357396"/>
              <a:gd name="connsiteX379" fmla="*/ 2009628 w 3859699"/>
              <a:gd name="connsiteY379" fmla="*/ 2238365 h 3357396"/>
              <a:gd name="connsiteX380" fmla="*/ 2035574 w 3859699"/>
              <a:gd name="connsiteY380" fmla="*/ 2238879 h 3357396"/>
              <a:gd name="connsiteX381" fmla="*/ 2070888 w 3859699"/>
              <a:gd name="connsiteY381" fmla="*/ 2232702 h 3357396"/>
              <a:gd name="connsiteX382" fmla="*/ 2076550 w 3859699"/>
              <a:gd name="connsiteY382" fmla="*/ 2246292 h 3357396"/>
              <a:gd name="connsiteX383" fmla="*/ 2149340 w 3859699"/>
              <a:gd name="connsiteY383" fmla="*/ 2213758 h 3357396"/>
              <a:gd name="connsiteX384" fmla="*/ 2163651 w 3859699"/>
              <a:gd name="connsiteY384" fmla="*/ 2203463 h 3357396"/>
              <a:gd name="connsiteX385" fmla="*/ 2187125 w 3859699"/>
              <a:gd name="connsiteY385" fmla="*/ 2207170 h 3357396"/>
              <a:gd name="connsiteX386" fmla="*/ 2188052 w 3859699"/>
              <a:gd name="connsiteY386" fmla="*/ 2186579 h 3357396"/>
              <a:gd name="connsiteX387" fmla="*/ 2188052 w 3859699"/>
              <a:gd name="connsiteY387" fmla="*/ 2153529 h 3357396"/>
              <a:gd name="connsiteX388" fmla="*/ 2263210 w 3859699"/>
              <a:gd name="connsiteY388" fmla="*/ 2138600 h 3357396"/>
              <a:gd name="connsiteX389" fmla="*/ 2216056 w 3859699"/>
              <a:gd name="connsiteY389" fmla="*/ 2173194 h 3357396"/>
              <a:gd name="connsiteX390" fmla="*/ 2220483 w 3859699"/>
              <a:gd name="connsiteY390" fmla="*/ 2186063 h 3357396"/>
              <a:gd name="connsiteX391" fmla="*/ 2274227 w 3859699"/>
              <a:gd name="connsiteY391" fmla="*/ 2184211 h 3357396"/>
              <a:gd name="connsiteX392" fmla="*/ 2260430 w 3859699"/>
              <a:gd name="connsiteY392" fmla="*/ 2209022 h 3357396"/>
              <a:gd name="connsiteX393" fmla="*/ 2340735 w 3859699"/>
              <a:gd name="connsiteY393" fmla="*/ 2173708 h 3357396"/>
              <a:gd name="connsiteX394" fmla="*/ 2537382 w 3859699"/>
              <a:gd name="connsiteY394" fmla="*/ 2068076 h 3357396"/>
              <a:gd name="connsiteX395" fmla="*/ 1780037 w 3859699"/>
              <a:gd name="connsiteY395" fmla="*/ 2626407 h 3357396"/>
              <a:gd name="connsiteX396" fmla="*/ 1780964 w 3859699"/>
              <a:gd name="connsiteY396" fmla="*/ 2636703 h 3357396"/>
              <a:gd name="connsiteX397" fmla="*/ 1791259 w 3859699"/>
              <a:gd name="connsiteY397" fmla="*/ 2637732 h 3357396"/>
              <a:gd name="connsiteX398" fmla="*/ 2055958 w 3859699"/>
              <a:gd name="connsiteY398" fmla="*/ 2441189 h 3357396"/>
              <a:gd name="connsiteX399" fmla="*/ 2614290 w 3859699"/>
              <a:gd name="connsiteY399" fmla="*/ 2080842 h 3357396"/>
              <a:gd name="connsiteX400" fmla="*/ 2123087 w 3859699"/>
              <a:gd name="connsiteY400" fmla="*/ 2544145 h 3357396"/>
              <a:gd name="connsiteX401" fmla="*/ 2031662 w 3859699"/>
              <a:gd name="connsiteY401" fmla="*/ 2615287 h 3357396"/>
              <a:gd name="connsiteX402" fmla="*/ 2029911 w 3859699"/>
              <a:gd name="connsiteY402" fmla="*/ 2623833 h 3357396"/>
              <a:gd name="connsiteX403" fmla="*/ 2037015 w 3859699"/>
              <a:gd name="connsiteY403" fmla="*/ 2628981 h 3357396"/>
              <a:gd name="connsiteX404" fmla="*/ 2038148 w 3859699"/>
              <a:gd name="connsiteY404" fmla="*/ 2628981 h 3357396"/>
              <a:gd name="connsiteX405" fmla="*/ 2041649 w 3859699"/>
              <a:gd name="connsiteY405" fmla="*/ 2631555 h 3357396"/>
              <a:gd name="connsiteX406" fmla="*/ 2048031 w 3859699"/>
              <a:gd name="connsiteY406" fmla="*/ 2631555 h 3357396"/>
              <a:gd name="connsiteX407" fmla="*/ 2362460 w 3859699"/>
              <a:gd name="connsiteY407" fmla="*/ 2418332 h 3357396"/>
              <a:gd name="connsiteX408" fmla="*/ 2426705 w 3859699"/>
              <a:gd name="connsiteY408" fmla="*/ 2364692 h 3357396"/>
              <a:gd name="connsiteX409" fmla="*/ 2277418 w 3859699"/>
              <a:gd name="connsiteY409" fmla="*/ 2678914 h 3357396"/>
              <a:gd name="connsiteX410" fmla="*/ 2280684 w 3859699"/>
              <a:gd name="connsiteY410" fmla="*/ 2689944 h 3357396"/>
              <a:gd name="connsiteX411" fmla="*/ 2289567 w 3859699"/>
              <a:gd name="connsiteY411" fmla="*/ 2689211 h 3357396"/>
              <a:gd name="connsiteX412" fmla="*/ 2307173 w 3859699"/>
              <a:gd name="connsiteY412" fmla="*/ 2674487 h 3357396"/>
              <a:gd name="connsiteX413" fmla="*/ 2149238 w 3859699"/>
              <a:gd name="connsiteY413" fmla="*/ 2867325 h 3357396"/>
              <a:gd name="connsiteX414" fmla="*/ 2150575 w 3859699"/>
              <a:gd name="connsiteY414" fmla="*/ 2877621 h 3357396"/>
              <a:gd name="connsiteX415" fmla="*/ 2173535 w 3859699"/>
              <a:gd name="connsiteY415" fmla="*/ 2886269 h 3357396"/>
              <a:gd name="connsiteX416" fmla="*/ 2245605 w 3859699"/>
              <a:gd name="connsiteY416" fmla="*/ 2820273 h 3357396"/>
              <a:gd name="connsiteX417" fmla="*/ 2224293 w 3859699"/>
              <a:gd name="connsiteY417" fmla="*/ 2887607 h 3357396"/>
              <a:gd name="connsiteX418" fmla="*/ 2117425 w 3859699"/>
              <a:gd name="connsiteY418" fmla="*/ 3348748 h 3357396"/>
              <a:gd name="connsiteX419" fmla="*/ 2123910 w 3859699"/>
              <a:gd name="connsiteY419" fmla="*/ 3357396 h 3357396"/>
              <a:gd name="connsiteX420" fmla="*/ 2126897 w 3859699"/>
              <a:gd name="connsiteY420" fmla="*/ 3357396 h 3357396"/>
              <a:gd name="connsiteX421" fmla="*/ 2134618 w 3859699"/>
              <a:gd name="connsiteY421" fmla="*/ 3351836 h 3357396"/>
              <a:gd name="connsiteX422" fmla="*/ 2193405 w 3859699"/>
              <a:gd name="connsiteY422" fmla="*/ 3161161 h 3357396"/>
              <a:gd name="connsiteX423" fmla="*/ 2554885 w 3859699"/>
              <a:gd name="connsiteY423" fmla="*/ 2464972 h 3357396"/>
              <a:gd name="connsiteX424" fmla="*/ 2688728 w 3859699"/>
              <a:gd name="connsiteY424" fmla="*/ 2265236 h 3357396"/>
              <a:gd name="connsiteX425" fmla="*/ 2691507 w 3859699"/>
              <a:gd name="connsiteY425" fmla="*/ 2259883 h 3357396"/>
              <a:gd name="connsiteX426" fmla="*/ 2591228 w 3859699"/>
              <a:gd name="connsiteY426" fmla="*/ 2523245 h 3357396"/>
              <a:gd name="connsiteX427" fmla="*/ 2584022 w 3859699"/>
              <a:gd name="connsiteY427" fmla="*/ 2532023 h 3357396"/>
              <a:gd name="connsiteX428" fmla="*/ 2588551 w 3859699"/>
              <a:gd name="connsiteY428" fmla="*/ 2538483 h 3357396"/>
              <a:gd name="connsiteX429" fmla="*/ 2601112 w 3859699"/>
              <a:gd name="connsiteY429" fmla="*/ 2538482 h 3357396"/>
              <a:gd name="connsiteX430" fmla="*/ 2612540 w 3859699"/>
              <a:gd name="connsiteY430" fmla="*/ 2529629 h 3357396"/>
              <a:gd name="connsiteX431" fmla="*/ 2437000 w 3859699"/>
              <a:gd name="connsiteY431" fmla="*/ 2812346 h 3357396"/>
              <a:gd name="connsiteX432" fmla="*/ 2267226 w 3859699"/>
              <a:gd name="connsiteY432" fmla="*/ 3100109 h 3357396"/>
              <a:gd name="connsiteX433" fmla="*/ 2271855 w 3859699"/>
              <a:gd name="connsiteY433" fmla="*/ 3110639 h 3357396"/>
              <a:gd name="connsiteX434" fmla="*/ 2281537 w 3859699"/>
              <a:gd name="connsiteY434" fmla="*/ 3107624 h 3357396"/>
              <a:gd name="connsiteX435" fmla="*/ 2340839 w 3859699"/>
              <a:gd name="connsiteY435" fmla="*/ 3024023 h 3357396"/>
              <a:gd name="connsiteX436" fmla="*/ 2756781 w 3859699"/>
              <a:gd name="connsiteY436" fmla="*/ 2176591 h 3357396"/>
              <a:gd name="connsiteX437" fmla="*/ 2756782 w 3859699"/>
              <a:gd name="connsiteY437" fmla="*/ 2174532 h 3357396"/>
              <a:gd name="connsiteX438" fmla="*/ 2759047 w 3859699"/>
              <a:gd name="connsiteY438" fmla="*/ 2132217 h 3357396"/>
              <a:gd name="connsiteX439" fmla="*/ 3492712 w 3859699"/>
              <a:gd name="connsiteY439" fmla="*/ 2296948 h 3357396"/>
              <a:gd name="connsiteX440" fmla="*/ 3844205 w 3859699"/>
              <a:gd name="connsiteY440" fmla="*/ 2387754 h 3357396"/>
              <a:gd name="connsiteX441" fmla="*/ 3845336 w 3859699"/>
              <a:gd name="connsiteY441" fmla="*/ 2302713 h 3357396"/>
              <a:gd name="connsiteX442" fmla="*/ 3841218 w 3859699"/>
              <a:gd name="connsiteY442" fmla="*/ 2298388 h 3357396"/>
              <a:gd name="connsiteX443" fmla="*/ 3492299 w 3859699"/>
              <a:gd name="connsiteY443" fmla="*/ 2224878 h 3357396"/>
              <a:gd name="connsiteX444" fmla="*/ 3181784 w 3859699"/>
              <a:gd name="connsiteY444" fmla="*/ 2090520 h 3357396"/>
              <a:gd name="connsiteX445" fmla="*/ 3227086 w 3859699"/>
              <a:gd name="connsiteY445" fmla="*/ 1968620 h 3357396"/>
              <a:gd name="connsiteX446" fmla="*/ 3542337 w 3859699"/>
              <a:gd name="connsiteY446" fmla="*/ 671372 h 3357396"/>
              <a:gd name="connsiteX447" fmla="*/ 3534596 w 3859699"/>
              <a:gd name="connsiteY447" fmla="*/ 662864 h 3357396"/>
              <a:gd name="connsiteX448" fmla="*/ 3526276 w 3859699"/>
              <a:gd name="connsiteY448" fmla="*/ 669210 h 3357396"/>
              <a:gd name="connsiteX449" fmla="*/ 3469857 w 3859699"/>
              <a:gd name="connsiteY449" fmla="*/ 943073 h 3357396"/>
              <a:gd name="connsiteX450" fmla="*/ 3175710 w 3859699"/>
              <a:gd name="connsiteY450" fmla="*/ 1935469 h 3357396"/>
              <a:gd name="connsiteX451" fmla="*/ 3122379 w 3859699"/>
              <a:gd name="connsiteY451" fmla="*/ 2086196 h 3357396"/>
              <a:gd name="connsiteX452" fmla="*/ 3012422 w 3859699"/>
              <a:gd name="connsiteY452" fmla="*/ 2051911 h 3357396"/>
              <a:gd name="connsiteX453" fmla="*/ 2941692 w 3859699"/>
              <a:gd name="connsiteY453" fmla="*/ 2025966 h 3357396"/>
              <a:gd name="connsiteX454" fmla="*/ 3107348 w 3859699"/>
              <a:gd name="connsiteY454" fmla="*/ 1826849 h 3357396"/>
              <a:gd name="connsiteX455" fmla="*/ 3372357 w 3859699"/>
              <a:gd name="connsiteY455" fmla="*/ 1030483 h 3357396"/>
              <a:gd name="connsiteX456" fmla="*/ 3364120 w 3859699"/>
              <a:gd name="connsiteY456" fmla="*/ 1024820 h 3357396"/>
              <a:gd name="connsiteX457" fmla="*/ 3356604 w 3859699"/>
              <a:gd name="connsiteY457" fmla="*/ 1031307 h 3357396"/>
              <a:gd name="connsiteX458" fmla="*/ 3024365 w 3859699"/>
              <a:gd name="connsiteY458" fmla="*/ 1868958 h 3357396"/>
              <a:gd name="connsiteX459" fmla="*/ 2896390 w 3859699"/>
              <a:gd name="connsiteY459" fmla="*/ 2002184 h 3357396"/>
              <a:gd name="connsiteX460" fmla="*/ 2896906 w 3859699"/>
              <a:gd name="connsiteY460" fmla="*/ 2001257 h 3357396"/>
              <a:gd name="connsiteX461" fmla="*/ 3435366 w 3859699"/>
              <a:gd name="connsiteY461" fmla="*/ 796669 h 3357396"/>
              <a:gd name="connsiteX462" fmla="*/ 3448235 w 3859699"/>
              <a:gd name="connsiteY462" fmla="*/ 741382 h 3357396"/>
              <a:gd name="connsiteX463" fmla="*/ 3467283 w 3859699"/>
              <a:gd name="connsiteY463" fmla="*/ 677549 h 3357396"/>
              <a:gd name="connsiteX464" fmla="*/ 3465326 w 3859699"/>
              <a:gd name="connsiteY464" fmla="*/ 666327 h 3357396"/>
              <a:gd name="connsiteX465" fmla="*/ 3456575 w 3859699"/>
              <a:gd name="connsiteY465" fmla="*/ 659841 h 3357396"/>
              <a:gd name="connsiteX466" fmla="*/ 3445456 w 3859699"/>
              <a:gd name="connsiteY466" fmla="*/ 661076 h 3357396"/>
              <a:gd name="connsiteX467" fmla="*/ 3368033 w 3859699"/>
              <a:gd name="connsiteY467" fmla="*/ 820968 h 3357396"/>
              <a:gd name="connsiteX468" fmla="*/ 3363399 w 3859699"/>
              <a:gd name="connsiteY468" fmla="*/ 834043 h 3357396"/>
              <a:gd name="connsiteX469" fmla="*/ 2859841 w 3859699"/>
              <a:gd name="connsiteY469" fmla="*/ 1951014 h 3357396"/>
              <a:gd name="connsiteX470" fmla="*/ 2857164 w 3859699"/>
              <a:gd name="connsiteY470" fmla="*/ 1943498 h 3357396"/>
              <a:gd name="connsiteX471" fmla="*/ 2862312 w 3859699"/>
              <a:gd name="connsiteY471" fmla="*/ 1940513 h 3357396"/>
              <a:gd name="connsiteX472" fmla="*/ 2970210 w 3859699"/>
              <a:gd name="connsiteY472" fmla="*/ 1694344 h 3357396"/>
              <a:gd name="connsiteX473" fmla="*/ 3097257 w 3859699"/>
              <a:gd name="connsiteY473" fmla="*/ 1436233 h 3357396"/>
              <a:gd name="connsiteX474" fmla="*/ 3099419 w 3859699"/>
              <a:gd name="connsiteY474" fmla="*/ 1428100 h 3357396"/>
              <a:gd name="connsiteX475" fmla="*/ 3093242 w 3859699"/>
              <a:gd name="connsiteY475" fmla="*/ 1422437 h 3357396"/>
              <a:gd name="connsiteX476" fmla="*/ 3063694 w 3859699"/>
              <a:gd name="connsiteY476" fmla="*/ 1427174 h 3357396"/>
              <a:gd name="connsiteX477" fmla="*/ 3047633 w 3859699"/>
              <a:gd name="connsiteY477" fmla="*/ 1452501 h 3357396"/>
              <a:gd name="connsiteX478" fmla="*/ 3041558 w 3859699"/>
              <a:gd name="connsiteY478" fmla="*/ 1455384 h 3357396"/>
              <a:gd name="connsiteX479" fmla="*/ 3041558 w 3859699"/>
              <a:gd name="connsiteY479" fmla="*/ 1452191 h 3357396"/>
              <a:gd name="connsiteX480" fmla="*/ 3028895 w 3859699"/>
              <a:gd name="connsiteY480" fmla="*/ 1432527 h 3357396"/>
              <a:gd name="connsiteX481" fmla="*/ 3017615 w 3859699"/>
              <a:gd name="connsiteY481" fmla="*/ 1434775 h 3357396"/>
              <a:gd name="connsiteX482" fmla="*/ 3016746 w 3859699"/>
              <a:gd name="connsiteY482" fmla="*/ 1442102 h 3357396"/>
              <a:gd name="connsiteX483" fmla="*/ 3000170 w 3859699"/>
              <a:gd name="connsiteY483" fmla="*/ 1482461 h 3357396"/>
              <a:gd name="connsiteX484" fmla="*/ 2990390 w 3859699"/>
              <a:gd name="connsiteY484" fmla="*/ 1494404 h 3357396"/>
              <a:gd name="connsiteX485" fmla="*/ 3003259 w 3859699"/>
              <a:gd name="connsiteY485" fmla="*/ 1454045 h 3357396"/>
              <a:gd name="connsiteX486" fmla="*/ 3046912 w 3859699"/>
              <a:gd name="connsiteY486" fmla="*/ 1323188 h 3357396"/>
              <a:gd name="connsiteX487" fmla="*/ 3049795 w 3859699"/>
              <a:gd name="connsiteY487" fmla="*/ 1317010 h 3357396"/>
              <a:gd name="connsiteX488" fmla="*/ 3093654 w 3859699"/>
              <a:gd name="connsiteY488" fmla="*/ 1223114 h 3357396"/>
              <a:gd name="connsiteX489" fmla="*/ 3228732 w 3859699"/>
              <a:gd name="connsiteY489" fmla="*/ 917231 h 3357396"/>
              <a:gd name="connsiteX490" fmla="*/ 3228732 w 3859699"/>
              <a:gd name="connsiteY490" fmla="*/ 913628 h 3357396"/>
              <a:gd name="connsiteX491" fmla="*/ 3217511 w 3859699"/>
              <a:gd name="connsiteY491" fmla="*/ 899317 h 3357396"/>
              <a:gd name="connsiteX492" fmla="*/ 3127630 w 3859699"/>
              <a:gd name="connsiteY492" fmla="*/ 1053752 h 3357396"/>
              <a:gd name="connsiteX493" fmla="*/ 3045780 w 3859699"/>
              <a:gd name="connsiteY493" fmla="*/ 1218481 h 3357396"/>
              <a:gd name="connsiteX494" fmla="*/ 3044648 w 3859699"/>
              <a:gd name="connsiteY494" fmla="*/ 1221055 h 3357396"/>
              <a:gd name="connsiteX495" fmla="*/ 2962797 w 3859699"/>
              <a:gd name="connsiteY495" fmla="*/ 1362518 h 3357396"/>
              <a:gd name="connsiteX496" fmla="*/ 3138647 w 3859699"/>
              <a:gd name="connsiteY496" fmla="*/ 592920 h 3357396"/>
              <a:gd name="connsiteX497" fmla="*/ 3131851 w 3859699"/>
              <a:gd name="connsiteY497" fmla="*/ 584477 h 3357396"/>
              <a:gd name="connsiteX498" fmla="*/ 3122688 w 3859699"/>
              <a:gd name="connsiteY498" fmla="*/ 590139 h 3357396"/>
              <a:gd name="connsiteX499" fmla="*/ 3064312 w 3859699"/>
              <a:gd name="connsiteY499" fmla="*/ 888713 h 3357396"/>
              <a:gd name="connsiteX500" fmla="*/ 2900096 w 3859699"/>
              <a:gd name="connsiteY500" fmla="*/ 1408642 h 3357396"/>
              <a:gd name="connsiteX501" fmla="*/ 3000170 w 3859699"/>
              <a:gd name="connsiteY501" fmla="*/ 578814 h 3357396"/>
              <a:gd name="connsiteX502" fmla="*/ 3000170 w 3859699"/>
              <a:gd name="connsiteY502" fmla="*/ 576035 h 3357396"/>
              <a:gd name="connsiteX503" fmla="*/ 2987198 w 3859699"/>
              <a:gd name="connsiteY503" fmla="*/ 563062 h 3357396"/>
              <a:gd name="connsiteX504" fmla="*/ 2948794 w 3859699"/>
              <a:gd name="connsiteY504" fmla="*/ 812010 h 3357396"/>
              <a:gd name="connsiteX505" fmla="*/ 2877961 w 3859699"/>
              <a:gd name="connsiteY505" fmla="*/ 1278092 h 3357396"/>
              <a:gd name="connsiteX506" fmla="*/ 2831528 w 3859699"/>
              <a:gd name="connsiteY506" fmla="*/ 1118923 h 3357396"/>
              <a:gd name="connsiteX507" fmla="*/ 2827615 w 3859699"/>
              <a:gd name="connsiteY507" fmla="*/ 1113364 h 3357396"/>
              <a:gd name="connsiteX508" fmla="*/ 2821438 w 3859699"/>
              <a:gd name="connsiteY508" fmla="*/ 1042528 h 3357396"/>
              <a:gd name="connsiteX509" fmla="*/ 2789934 w 3859699"/>
              <a:gd name="connsiteY509" fmla="*/ 918981 h 3357396"/>
              <a:gd name="connsiteX510" fmla="*/ 2782726 w 3859699"/>
              <a:gd name="connsiteY510" fmla="*/ 918981 h 3357396"/>
              <a:gd name="connsiteX511" fmla="*/ 2767798 w 3859699"/>
              <a:gd name="connsiteY511" fmla="*/ 923511 h 3357396"/>
              <a:gd name="connsiteX512" fmla="*/ 2767798 w 3859699"/>
              <a:gd name="connsiteY512" fmla="*/ 879343 h 3357396"/>
              <a:gd name="connsiteX513" fmla="*/ 2768622 w 3859699"/>
              <a:gd name="connsiteY513" fmla="*/ 827248 h 3357396"/>
              <a:gd name="connsiteX514" fmla="*/ 2760179 w 3859699"/>
              <a:gd name="connsiteY514" fmla="*/ 821276 h 3357396"/>
              <a:gd name="connsiteX515" fmla="*/ 2732381 w 3859699"/>
              <a:gd name="connsiteY515" fmla="*/ 789256 h 3357396"/>
              <a:gd name="connsiteX516" fmla="*/ 2727439 w 3859699"/>
              <a:gd name="connsiteY516" fmla="*/ 782771 h 3357396"/>
              <a:gd name="connsiteX517" fmla="*/ 2719409 w 3859699"/>
              <a:gd name="connsiteY517" fmla="*/ 783800 h 3357396"/>
              <a:gd name="connsiteX518" fmla="*/ 2690170 w 3859699"/>
              <a:gd name="connsiteY518" fmla="*/ 968606 h 3357396"/>
              <a:gd name="connsiteX519" fmla="*/ 2694700 w 3859699"/>
              <a:gd name="connsiteY519" fmla="*/ 971592 h 3357396"/>
              <a:gd name="connsiteX520" fmla="*/ 2704995 w 3859699"/>
              <a:gd name="connsiteY520" fmla="*/ 972210 h 3357396"/>
              <a:gd name="connsiteX521" fmla="*/ 2677299 w 3859699"/>
              <a:gd name="connsiteY521" fmla="*/ 1084226 h 3357396"/>
              <a:gd name="connsiteX522" fmla="*/ 2658252 w 3859699"/>
              <a:gd name="connsiteY522" fmla="*/ 972107 h 3357396"/>
              <a:gd name="connsiteX523" fmla="*/ 2652899 w 3859699"/>
              <a:gd name="connsiteY523" fmla="*/ 882328 h 3357396"/>
              <a:gd name="connsiteX524" fmla="*/ 2657326 w 3859699"/>
              <a:gd name="connsiteY524" fmla="*/ 877181 h 3357396"/>
              <a:gd name="connsiteX525" fmla="*/ 2654855 w 3859699"/>
              <a:gd name="connsiteY525" fmla="*/ 843205 h 3357396"/>
              <a:gd name="connsiteX526" fmla="*/ 2651251 w 3859699"/>
              <a:gd name="connsiteY526" fmla="*/ 829513 h 3357396"/>
              <a:gd name="connsiteX527" fmla="*/ 2651252 w 3859699"/>
              <a:gd name="connsiteY527" fmla="*/ 824261 h 3357396"/>
              <a:gd name="connsiteX528" fmla="*/ 2643736 w 3859699"/>
              <a:gd name="connsiteY528" fmla="*/ 815922 h 3357396"/>
              <a:gd name="connsiteX529" fmla="*/ 2638588 w 3859699"/>
              <a:gd name="connsiteY529" fmla="*/ 815923 h 3357396"/>
              <a:gd name="connsiteX530" fmla="*/ 2609864 w 3859699"/>
              <a:gd name="connsiteY530" fmla="*/ 831983 h 3357396"/>
              <a:gd name="connsiteX531" fmla="*/ 2625616 w 3859699"/>
              <a:gd name="connsiteY531" fmla="*/ 876358 h 3357396"/>
              <a:gd name="connsiteX532" fmla="*/ 2625616 w 3859699"/>
              <a:gd name="connsiteY532" fmla="*/ 914863 h 3357396"/>
              <a:gd name="connsiteX533" fmla="*/ 2624586 w 3859699"/>
              <a:gd name="connsiteY533" fmla="*/ 966341 h 3357396"/>
              <a:gd name="connsiteX534" fmla="*/ 2611099 w 3859699"/>
              <a:gd name="connsiteY534" fmla="*/ 1028115 h 3357396"/>
              <a:gd name="connsiteX535" fmla="*/ 2581962 w 3859699"/>
              <a:gd name="connsiteY535" fmla="*/ 1072901 h 3357396"/>
              <a:gd name="connsiteX536" fmla="*/ 2576712 w 3859699"/>
              <a:gd name="connsiteY536" fmla="*/ 1076917 h 3357396"/>
              <a:gd name="connsiteX537" fmla="*/ 2554164 w 3859699"/>
              <a:gd name="connsiteY537" fmla="*/ 1204068 h 3357396"/>
              <a:gd name="connsiteX538" fmla="*/ 2534705 w 3859699"/>
              <a:gd name="connsiteY538" fmla="*/ 1315981 h 3357396"/>
              <a:gd name="connsiteX539" fmla="*/ 2370696 w 3859699"/>
              <a:gd name="connsiteY539" fmla="*/ 520747 h 3357396"/>
              <a:gd name="connsiteX540" fmla="*/ 2363900 w 3859699"/>
              <a:gd name="connsiteY540" fmla="*/ 513540 h 3357396"/>
              <a:gd name="connsiteX541" fmla="*/ 2350619 w 3859699"/>
              <a:gd name="connsiteY541" fmla="*/ 517864 h 3357396"/>
              <a:gd name="connsiteX542" fmla="*/ 2382330 w 3859699"/>
              <a:gd name="connsiteY542" fmla="*/ 849177 h 3357396"/>
              <a:gd name="connsiteX543" fmla="*/ 2423512 w 3859699"/>
              <a:gd name="connsiteY543" fmla="*/ 1145382 h 3357396"/>
              <a:gd name="connsiteX544" fmla="*/ 2375535 w 3859699"/>
              <a:gd name="connsiteY544" fmla="*/ 1069092 h 3357396"/>
              <a:gd name="connsiteX545" fmla="*/ 2355973 w 3859699"/>
              <a:gd name="connsiteY545" fmla="*/ 1025232 h 3357396"/>
              <a:gd name="connsiteX546" fmla="*/ 2319116 w 3859699"/>
              <a:gd name="connsiteY546" fmla="*/ 965106 h 3357396"/>
              <a:gd name="connsiteX547" fmla="*/ 2263210 w 3859699"/>
              <a:gd name="connsiteY547" fmla="*/ 733043 h 3357396"/>
              <a:gd name="connsiteX548" fmla="*/ 2241280 w 3859699"/>
              <a:gd name="connsiteY548" fmla="*/ 605789 h 3357396"/>
              <a:gd name="connsiteX549" fmla="*/ 2236235 w 3859699"/>
              <a:gd name="connsiteY549" fmla="*/ 599921 h 3357396"/>
              <a:gd name="connsiteX550" fmla="*/ 2228514 w 3859699"/>
              <a:gd name="connsiteY550" fmla="*/ 600950 h 3357396"/>
              <a:gd name="connsiteX551" fmla="*/ 2234485 w 3859699"/>
              <a:gd name="connsiteY551" fmla="*/ 767430 h 3357396"/>
              <a:gd name="connsiteX552" fmla="*/ 2247766 w 3859699"/>
              <a:gd name="connsiteY552" fmla="*/ 827351 h 3357396"/>
              <a:gd name="connsiteX553" fmla="*/ 2208335 w 3859699"/>
              <a:gd name="connsiteY553" fmla="*/ 734690 h 3357396"/>
              <a:gd name="connsiteX554" fmla="*/ 2124631 w 3859699"/>
              <a:gd name="connsiteY554" fmla="*/ 571710 h 3357396"/>
              <a:gd name="connsiteX555" fmla="*/ 2114335 w 3859699"/>
              <a:gd name="connsiteY555" fmla="*/ 570577 h 3357396"/>
              <a:gd name="connsiteX556" fmla="*/ 2110938 w 3859699"/>
              <a:gd name="connsiteY556" fmla="*/ 580049 h 3357396"/>
              <a:gd name="connsiteX557" fmla="*/ 2437412 w 3859699"/>
              <a:gd name="connsiteY557" fmla="*/ 1329365 h 3357396"/>
              <a:gd name="connsiteX558" fmla="*/ 2543046 w 3859699"/>
              <a:gd name="connsiteY558" fmla="*/ 1546911 h 3357396"/>
              <a:gd name="connsiteX559" fmla="*/ 2371417 w 3859699"/>
              <a:gd name="connsiteY559" fmla="*/ 1295698 h 3357396"/>
              <a:gd name="connsiteX560" fmla="*/ 2280198 w 3859699"/>
              <a:gd name="connsiteY560" fmla="*/ 1172151 h 3357396"/>
              <a:gd name="connsiteX561" fmla="*/ 2269903 w 3859699"/>
              <a:gd name="connsiteY561" fmla="*/ 1190683 h 3357396"/>
              <a:gd name="connsiteX562" fmla="*/ 2270520 w 3859699"/>
              <a:gd name="connsiteY562" fmla="*/ 1194080 h 3357396"/>
              <a:gd name="connsiteX563" fmla="*/ 2354223 w 3859699"/>
              <a:gd name="connsiteY563" fmla="*/ 1355515 h 3357396"/>
              <a:gd name="connsiteX564" fmla="*/ 2396641 w 3859699"/>
              <a:gd name="connsiteY564" fmla="*/ 1431498 h 3357396"/>
              <a:gd name="connsiteX565" fmla="*/ 2224498 w 3859699"/>
              <a:gd name="connsiteY565" fmla="*/ 1229806 h 3357396"/>
              <a:gd name="connsiteX566" fmla="*/ 2148723 w 3859699"/>
              <a:gd name="connsiteY566" fmla="*/ 1122527 h 3357396"/>
              <a:gd name="connsiteX567" fmla="*/ 2142031 w 3859699"/>
              <a:gd name="connsiteY567" fmla="*/ 1119541 h 3357396"/>
              <a:gd name="connsiteX568" fmla="*/ 2135751 w 3859699"/>
              <a:gd name="connsiteY568" fmla="*/ 1123041 h 3357396"/>
              <a:gd name="connsiteX569" fmla="*/ 2214512 w 3859699"/>
              <a:gd name="connsiteY569" fmla="*/ 1294153 h 3357396"/>
              <a:gd name="connsiteX570" fmla="*/ 2093436 w 3859699"/>
              <a:gd name="connsiteY570" fmla="*/ 1162164 h 3357396"/>
              <a:gd name="connsiteX571" fmla="*/ 1972256 w 3859699"/>
              <a:gd name="connsiteY571" fmla="*/ 987139 h 3357396"/>
              <a:gd name="connsiteX572" fmla="*/ 1965359 w 3859699"/>
              <a:gd name="connsiteY572" fmla="*/ 980859 h 3357396"/>
              <a:gd name="connsiteX573" fmla="*/ 1957122 w 3859699"/>
              <a:gd name="connsiteY573" fmla="*/ 985080 h 3357396"/>
              <a:gd name="connsiteX574" fmla="*/ 2129985 w 3859699"/>
              <a:gd name="connsiteY574" fmla="*/ 1257707 h 3357396"/>
              <a:gd name="connsiteX575" fmla="*/ 2261254 w 3859699"/>
              <a:gd name="connsiteY575" fmla="*/ 1428100 h 3357396"/>
              <a:gd name="connsiteX576" fmla="*/ 2254974 w 3859699"/>
              <a:gd name="connsiteY576" fmla="*/ 1435616 h 3357396"/>
              <a:gd name="connsiteX577" fmla="*/ 2023528 w 3859699"/>
              <a:gd name="connsiteY577" fmla="*/ 1246588 h 3357396"/>
              <a:gd name="connsiteX578" fmla="*/ 1858799 w 3859699"/>
              <a:gd name="connsiteY578" fmla="*/ 1105126 h 3357396"/>
              <a:gd name="connsiteX579" fmla="*/ 1848502 w 3859699"/>
              <a:gd name="connsiteY579" fmla="*/ 1105744 h 3357396"/>
              <a:gd name="connsiteX580" fmla="*/ 1846444 w 3859699"/>
              <a:gd name="connsiteY580" fmla="*/ 1115421 h 3357396"/>
              <a:gd name="connsiteX581" fmla="*/ 2055239 w 3859699"/>
              <a:gd name="connsiteY581" fmla="*/ 1314334 h 3357396"/>
              <a:gd name="connsiteX582" fmla="*/ 2219350 w 3859699"/>
              <a:gd name="connsiteY582" fmla="*/ 1461046 h 3357396"/>
              <a:gd name="connsiteX583" fmla="*/ 2204216 w 3859699"/>
              <a:gd name="connsiteY583" fmla="*/ 1607861 h 3357396"/>
              <a:gd name="connsiteX584" fmla="*/ 2196700 w 3859699"/>
              <a:gd name="connsiteY584" fmla="*/ 1646161 h 3357396"/>
              <a:gd name="connsiteX585" fmla="*/ 2195671 w 3859699"/>
              <a:gd name="connsiteY585" fmla="*/ 1694653 h 3357396"/>
              <a:gd name="connsiteX586" fmla="*/ 2193405 w 3859699"/>
              <a:gd name="connsiteY586" fmla="*/ 1778769 h 3357396"/>
              <a:gd name="connsiteX587" fmla="*/ 1978330 w 3859699"/>
              <a:gd name="connsiteY587" fmla="*/ 1739440 h 3357396"/>
              <a:gd name="connsiteX588" fmla="*/ 1942398 w 3859699"/>
              <a:gd name="connsiteY588" fmla="*/ 1613112 h 3357396"/>
              <a:gd name="connsiteX589" fmla="*/ 1938281 w 3859699"/>
              <a:gd name="connsiteY589" fmla="*/ 1606008 h 3357396"/>
              <a:gd name="connsiteX590" fmla="*/ 1930147 w 3859699"/>
              <a:gd name="connsiteY590" fmla="*/ 1606008 h 3357396"/>
              <a:gd name="connsiteX591" fmla="*/ 1906982 w 3859699"/>
              <a:gd name="connsiteY591" fmla="*/ 1678078 h 3357396"/>
              <a:gd name="connsiteX592" fmla="*/ 1801864 w 3859699"/>
              <a:gd name="connsiteY592" fmla="*/ 1623820 h 3357396"/>
              <a:gd name="connsiteX593" fmla="*/ 1792289 w 3859699"/>
              <a:gd name="connsiteY593" fmla="*/ 1629071 h 3357396"/>
              <a:gd name="connsiteX594" fmla="*/ 1915836 w 3859699"/>
              <a:gd name="connsiteY594" fmla="*/ 1702375 h 3357396"/>
              <a:gd name="connsiteX595" fmla="*/ 1915836 w 3859699"/>
              <a:gd name="connsiteY595" fmla="*/ 1707935 h 3357396"/>
              <a:gd name="connsiteX596" fmla="*/ 1841296 w 3859699"/>
              <a:gd name="connsiteY596" fmla="*/ 1679519 h 3357396"/>
              <a:gd name="connsiteX597" fmla="*/ 1878669 w 3859699"/>
              <a:gd name="connsiteY597" fmla="*/ 1712259 h 3357396"/>
              <a:gd name="connsiteX598" fmla="*/ 1832647 w 3859699"/>
              <a:gd name="connsiteY598" fmla="*/ 1696403 h 3357396"/>
              <a:gd name="connsiteX599" fmla="*/ 1796716 w 3859699"/>
              <a:gd name="connsiteY599" fmla="*/ 1697845 h 3357396"/>
              <a:gd name="connsiteX600" fmla="*/ 1739267 w 3859699"/>
              <a:gd name="connsiteY600" fmla="*/ 1690741 h 3357396"/>
              <a:gd name="connsiteX601" fmla="*/ 1681919 w 3859699"/>
              <a:gd name="connsiteY601" fmla="*/ 1690740 h 3357396"/>
              <a:gd name="connsiteX602" fmla="*/ 1666786 w 3859699"/>
              <a:gd name="connsiteY602" fmla="*/ 1654604 h 3357396"/>
              <a:gd name="connsiteX603" fmla="*/ 1665858 w 3859699"/>
              <a:gd name="connsiteY603" fmla="*/ 1653368 h 3357396"/>
              <a:gd name="connsiteX604" fmla="*/ 1677698 w 3859699"/>
              <a:gd name="connsiteY604" fmla="*/ 1617952 h 3357396"/>
              <a:gd name="connsiteX605" fmla="*/ 1633942 w 3859699"/>
              <a:gd name="connsiteY605" fmla="*/ 1576769 h 3357396"/>
              <a:gd name="connsiteX606" fmla="*/ 1630029 w 3859699"/>
              <a:gd name="connsiteY606" fmla="*/ 1573165 h 3357396"/>
              <a:gd name="connsiteX607" fmla="*/ 1655151 w 3859699"/>
              <a:gd name="connsiteY607" fmla="*/ 1583461 h 3357396"/>
              <a:gd name="connsiteX608" fmla="*/ 1686037 w 3859699"/>
              <a:gd name="connsiteY608" fmla="*/ 1627526 h 3357396"/>
              <a:gd name="connsiteX609" fmla="*/ 1690053 w 3859699"/>
              <a:gd name="connsiteY609" fmla="*/ 1633601 h 3357396"/>
              <a:gd name="connsiteX610" fmla="*/ 1697363 w 3859699"/>
              <a:gd name="connsiteY610" fmla="*/ 1633601 h 3357396"/>
              <a:gd name="connsiteX611" fmla="*/ 1720631 w 3859699"/>
              <a:gd name="connsiteY611" fmla="*/ 1636174 h 3357396"/>
              <a:gd name="connsiteX612" fmla="*/ 1751518 w 3859699"/>
              <a:gd name="connsiteY612" fmla="*/ 1673856 h 3357396"/>
              <a:gd name="connsiteX613" fmla="*/ 1760372 w 3859699"/>
              <a:gd name="connsiteY613" fmla="*/ 1680239 h 3357396"/>
              <a:gd name="connsiteX614" fmla="*/ 1767579 w 3859699"/>
              <a:gd name="connsiteY614" fmla="*/ 1672209 h 3357396"/>
              <a:gd name="connsiteX615" fmla="*/ 1828528 w 3859699"/>
              <a:gd name="connsiteY615" fmla="*/ 254193 h 3357396"/>
              <a:gd name="connsiteX616" fmla="*/ 1828529 w 3859699"/>
              <a:gd name="connsiteY616" fmla="*/ 250178 h 3357396"/>
              <a:gd name="connsiteX617" fmla="*/ 1818234 w 3859699"/>
              <a:gd name="connsiteY617" fmla="*/ 243383 h 3357396"/>
              <a:gd name="connsiteX618" fmla="*/ 1720116 w 3859699"/>
              <a:gd name="connsiteY618" fmla="*/ 823644 h 3357396"/>
              <a:gd name="connsiteX619" fmla="*/ 1666682 w 3859699"/>
              <a:gd name="connsiteY619" fmla="*/ 1199434 h 3357396"/>
              <a:gd name="connsiteX620" fmla="*/ 1692318 w 3859699"/>
              <a:gd name="connsiteY620" fmla="*/ 659532 h 3357396"/>
              <a:gd name="connsiteX621" fmla="*/ 1705085 w 3859699"/>
              <a:gd name="connsiteY621" fmla="*/ 36647 h 3357396"/>
              <a:gd name="connsiteX622" fmla="*/ 1695307 w 3859699"/>
              <a:gd name="connsiteY622" fmla="*/ 30589 h 3357396"/>
              <a:gd name="connsiteX623" fmla="*/ 1689127 w 3859699"/>
              <a:gd name="connsiteY623" fmla="*/ 39735 h 3357396"/>
              <a:gd name="connsiteX624" fmla="*/ 1657519 w 3859699"/>
              <a:gd name="connsiteY624" fmla="*/ 463915 h 3357396"/>
              <a:gd name="connsiteX625" fmla="*/ 1626632 w 3859699"/>
              <a:gd name="connsiteY625" fmla="*/ 811496 h 3357396"/>
              <a:gd name="connsiteX626" fmla="*/ 1632192 w 3859699"/>
              <a:gd name="connsiteY626" fmla="*/ 819114 h 3357396"/>
              <a:gd name="connsiteX627" fmla="*/ 1635486 w 3859699"/>
              <a:gd name="connsiteY627" fmla="*/ 819114 h 3357396"/>
              <a:gd name="connsiteX628" fmla="*/ 1630133 w 3859699"/>
              <a:gd name="connsiteY628" fmla="*/ 844957 h 3357396"/>
              <a:gd name="connsiteX629" fmla="*/ 1622823 w 3859699"/>
              <a:gd name="connsiteY629" fmla="*/ 469475 h 3357396"/>
              <a:gd name="connsiteX630" fmla="*/ 1607071 w 3859699"/>
              <a:gd name="connsiteY630" fmla="*/ 55179 h 3357396"/>
              <a:gd name="connsiteX631" fmla="*/ 1598525 w 3859699"/>
              <a:gd name="connsiteY631" fmla="*/ 49311 h 3357396"/>
              <a:gd name="connsiteX632" fmla="*/ 1591113 w 3859699"/>
              <a:gd name="connsiteY632" fmla="*/ 56620 h 3357396"/>
              <a:gd name="connsiteX633" fmla="*/ 1581331 w 3859699"/>
              <a:gd name="connsiteY633" fmla="*/ 331102 h 3357396"/>
              <a:gd name="connsiteX634" fmla="*/ 1578552 w 3859699"/>
              <a:gd name="connsiteY634" fmla="*/ 503142 h 3357396"/>
              <a:gd name="connsiteX635" fmla="*/ 1574433 w 3859699"/>
              <a:gd name="connsiteY635" fmla="*/ 255120 h 3357396"/>
              <a:gd name="connsiteX636" fmla="*/ 1569388 w 3859699"/>
              <a:gd name="connsiteY636" fmla="*/ 7305 h 3357396"/>
              <a:gd name="connsiteX637" fmla="*/ 1560468 w 3859699"/>
              <a:gd name="connsiteY637" fmla="*/ 42 h 3357396"/>
              <a:gd name="connsiteX638" fmla="*/ 1553430 w 3859699"/>
              <a:gd name="connsiteY638" fmla="*/ 6070 h 3357396"/>
              <a:gd name="connsiteX639" fmla="*/ 1510806 w 3859699"/>
              <a:gd name="connsiteY639" fmla="*/ 604554 h 3357396"/>
              <a:gd name="connsiteX640" fmla="*/ 1467977 w 3859699"/>
              <a:gd name="connsiteY640" fmla="*/ 275094 h 3357396"/>
              <a:gd name="connsiteX641" fmla="*/ 1459431 w 3859699"/>
              <a:gd name="connsiteY641" fmla="*/ 268607 h 3357396"/>
              <a:gd name="connsiteX642" fmla="*/ 1451916 w 3859699"/>
              <a:gd name="connsiteY642" fmla="*/ 276329 h 3357396"/>
              <a:gd name="connsiteX643" fmla="*/ 1471272 w 3859699"/>
              <a:gd name="connsiteY643" fmla="*/ 814379 h 3357396"/>
              <a:gd name="connsiteX644" fmla="*/ 1483420 w 3859699"/>
              <a:gd name="connsiteY644" fmla="*/ 898699 h 3357396"/>
              <a:gd name="connsiteX645" fmla="*/ 1474875 w 3859699"/>
              <a:gd name="connsiteY645" fmla="*/ 896949 h 3357396"/>
              <a:gd name="connsiteX646" fmla="*/ 1469624 w 3859699"/>
              <a:gd name="connsiteY646" fmla="*/ 904876 h 3357396"/>
              <a:gd name="connsiteX647" fmla="*/ 1475801 w 3859699"/>
              <a:gd name="connsiteY647" fmla="*/ 1056016 h 3357396"/>
              <a:gd name="connsiteX648" fmla="*/ 1534486 w 3859699"/>
              <a:gd name="connsiteY648" fmla="*/ 1466709 h 3357396"/>
              <a:gd name="connsiteX649" fmla="*/ 1375110 w 3859699"/>
              <a:gd name="connsiteY649" fmla="*/ 1231556 h 3357396"/>
              <a:gd name="connsiteX650" fmla="*/ 1069124 w 3859699"/>
              <a:gd name="connsiteY650" fmla="*/ 524762 h 3357396"/>
              <a:gd name="connsiteX651" fmla="*/ 1057902 w 3859699"/>
              <a:gd name="connsiteY651" fmla="*/ 529499 h 3357396"/>
              <a:gd name="connsiteX652" fmla="*/ 1263815 w 3859699"/>
              <a:gd name="connsiteY652" fmla="*/ 1103376 h 3357396"/>
              <a:gd name="connsiteX653" fmla="*/ 925398 w 3859699"/>
              <a:gd name="connsiteY653" fmla="*/ 342015 h 3357396"/>
              <a:gd name="connsiteX654" fmla="*/ 916853 w 3859699"/>
              <a:gd name="connsiteY654" fmla="*/ 335735 h 3357396"/>
              <a:gd name="connsiteX655" fmla="*/ 895541 w 3859699"/>
              <a:gd name="connsiteY655" fmla="*/ 350251 h 3357396"/>
              <a:gd name="connsiteX656" fmla="*/ 1062329 w 3859699"/>
              <a:gd name="connsiteY656" fmla="*/ 825498 h 3357396"/>
              <a:gd name="connsiteX657" fmla="*/ 1373669 w 3859699"/>
              <a:gd name="connsiteY657" fmla="*/ 1396183 h 3357396"/>
              <a:gd name="connsiteX658" fmla="*/ 511925 w 3859699"/>
              <a:gd name="connsiteY658" fmla="*/ 327807 h 3357396"/>
              <a:gd name="connsiteX659" fmla="*/ 500738 w 3859699"/>
              <a:gd name="connsiteY659" fmla="*/ 325133 h 3357396"/>
              <a:gd name="connsiteX660" fmla="*/ 497204 w 3859699"/>
              <a:gd name="connsiteY660" fmla="*/ 334396 h 3357396"/>
              <a:gd name="connsiteX661" fmla="*/ 1125236 w 3859699"/>
              <a:gd name="connsiteY661" fmla="*/ 1205406 h 3357396"/>
              <a:gd name="connsiteX662" fmla="*/ 1265462 w 3859699"/>
              <a:gd name="connsiteY662" fmla="*/ 1352118 h 3357396"/>
              <a:gd name="connsiteX663" fmla="*/ 296026 w 3859699"/>
              <a:gd name="connsiteY663" fmla="*/ 244207 h 3357396"/>
              <a:gd name="connsiteX664" fmla="*/ 243622 w 3859699"/>
              <a:gd name="connsiteY664" fmla="*/ 168740 h 3357396"/>
              <a:gd name="connsiteX665" fmla="*/ 233327 w 3859699"/>
              <a:gd name="connsiteY665" fmla="*/ 166165 h 3357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</a:cxnLst>
            <a:rect l="l" t="t" r="r" b="b"/>
            <a:pathLst>
              <a:path w="3859699" h="3357396">
                <a:moveTo>
                  <a:pt x="2669063" y="2093712"/>
                </a:moveTo>
                <a:cubicBezTo>
                  <a:pt x="2686571" y="2096503"/>
                  <a:pt x="2703658" y="2101484"/>
                  <a:pt x="2719923" y="2108537"/>
                </a:cubicBezTo>
                <a:cubicBezTo>
                  <a:pt x="2707362" y="2117763"/>
                  <a:pt x="2694302" y="2126287"/>
                  <a:pt x="2680800" y="2134071"/>
                </a:cubicBezTo>
                <a:lnTo>
                  <a:pt x="2681005" y="2134071"/>
                </a:lnTo>
                <a:cubicBezTo>
                  <a:pt x="2679618" y="2134895"/>
                  <a:pt x="2678507" y="2136114"/>
                  <a:pt x="2677815" y="2137571"/>
                </a:cubicBezTo>
                <a:cubicBezTo>
                  <a:pt x="2565901" y="2370561"/>
                  <a:pt x="2508451" y="2432026"/>
                  <a:pt x="2466445" y="2477326"/>
                </a:cubicBezTo>
                <a:cubicBezTo>
                  <a:pt x="2457385" y="2487004"/>
                  <a:pt x="2448840" y="2496167"/>
                  <a:pt x="2440500" y="2506155"/>
                </a:cubicBezTo>
                <a:cubicBezTo>
                  <a:pt x="2434941" y="2511095"/>
                  <a:pt x="2422998" y="2523657"/>
                  <a:pt x="2392831" y="2555470"/>
                </a:cubicBezTo>
                <a:lnTo>
                  <a:pt x="2363284" y="2586356"/>
                </a:lnTo>
                <a:cubicBezTo>
                  <a:pt x="2385934" y="2547234"/>
                  <a:pt x="2423203" y="2480724"/>
                  <a:pt x="2459753" y="2414318"/>
                </a:cubicBezTo>
                <a:cubicBezTo>
                  <a:pt x="2515040" y="2313832"/>
                  <a:pt x="2533058" y="2280475"/>
                  <a:pt x="2536867" y="2267296"/>
                </a:cubicBezTo>
                <a:cubicBezTo>
                  <a:pt x="2563122" y="2216745"/>
                  <a:pt x="2633029" y="2125217"/>
                  <a:pt x="2669063" y="2093712"/>
                </a:cubicBezTo>
                <a:close/>
                <a:moveTo>
                  <a:pt x="2772328" y="1912818"/>
                </a:moveTo>
                <a:lnTo>
                  <a:pt x="2772530" y="1912892"/>
                </a:lnTo>
                <a:lnTo>
                  <a:pt x="2772534" y="1912818"/>
                </a:lnTo>
                <a:close/>
                <a:moveTo>
                  <a:pt x="2245215" y="1880963"/>
                </a:moveTo>
                <a:cubicBezTo>
                  <a:pt x="2253069" y="1877903"/>
                  <a:pt x="2263158" y="1875342"/>
                  <a:pt x="2276388" y="1873797"/>
                </a:cubicBezTo>
                <a:cubicBezTo>
                  <a:pt x="2345781" y="1875650"/>
                  <a:pt x="2363181" y="1909729"/>
                  <a:pt x="2393347" y="1926202"/>
                </a:cubicBezTo>
                <a:cubicBezTo>
                  <a:pt x="2421951" y="1940258"/>
                  <a:pt x="2452122" y="1950868"/>
                  <a:pt x="2483227" y="1957809"/>
                </a:cubicBezTo>
                <a:cubicBezTo>
                  <a:pt x="2542632" y="1974488"/>
                  <a:pt x="2562504" y="1990446"/>
                  <a:pt x="2601318" y="2019583"/>
                </a:cubicBezTo>
                <a:cubicBezTo>
                  <a:pt x="2593803" y="2022261"/>
                  <a:pt x="2532029" y="2031629"/>
                  <a:pt x="2524410" y="2034203"/>
                </a:cubicBezTo>
                <a:lnTo>
                  <a:pt x="2524410" y="2034099"/>
                </a:lnTo>
                <a:lnTo>
                  <a:pt x="2520086" y="2035644"/>
                </a:lnTo>
                <a:cubicBezTo>
                  <a:pt x="2410643" y="2073018"/>
                  <a:pt x="2259504" y="2115538"/>
                  <a:pt x="2152738" y="2108846"/>
                </a:cubicBezTo>
                <a:cubicBezTo>
                  <a:pt x="2153458" y="2103493"/>
                  <a:pt x="2154488" y="2097109"/>
                  <a:pt x="2155724" y="2089696"/>
                </a:cubicBezTo>
                <a:cubicBezTo>
                  <a:pt x="2156145" y="2088251"/>
                  <a:pt x="2156420" y="2086769"/>
                  <a:pt x="2156548" y="2085270"/>
                </a:cubicBezTo>
                <a:cubicBezTo>
                  <a:pt x="2167565" y="2025246"/>
                  <a:pt x="2194436" y="1916318"/>
                  <a:pt x="2210496" y="1907979"/>
                </a:cubicBezTo>
                <a:cubicBezTo>
                  <a:pt x="2218219" y="1903808"/>
                  <a:pt x="2221654" y="1890141"/>
                  <a:pt x="2245215" y="1880963"/>
                </a:cubicBezTo>
                <a:close/>
                <a:moveTo>
                  <a:pt x="2934484" y="1597669"/>
                </a:moveTo>
                <a:lnTo>
                  <a:pt x="2934690" y="1597669"/>
                </a:lnTo>
                <a:cubicBezTo>
                  <a:pt x="2932940" y="1624643"/>
                  <a:pt x="2916364" y="1685593"/>
                  <a:pt x="2894640" y="1741808"/>
                </a:cubicBezTo>
                <a:cubicBezTo>
                  <a:pt x="2885786" y="1754573"/>
                  <a:pt x="2858606" y="1827570"/>
                  <a:pt x="2847487" y="1880284"/>
                </a:cubicBezTo>
                <a:cubicBezTo>
                  <a:pt x="2845530" y="1768988"/>
                  <a:pt x="2910186" y="1641631"/>
                  <a:pt x="2934484" y="1597669"/>
                </a:cubicBezTo>
                <a:close/>
                <a:moveTo>
                  <a:pt x="1963298" y="1789167"/>
                </a:moveTo>
                <a:cubicBezTo>
                  <a:pt x="2042987" y="1806360"/>
                  <a:pt x="2104658" y="1817789"/>
                  <a:pt x="2158914" y="1835395"/>
                </a:cubicBezTo>
                <a:cubicBezTo>
                  <a:pt x="2178786" y="1832924"/>
                  <a:pt x="2187949" y="1849191"/>
                  <a:pt x="2170961" y="1901596"/>
                </a:cubicBezTo>
                <a:lnTo>
                  <a:pt x="2147487" y="2055515"/>
                </a:lnTo>
                <a:cubicBezTo>
                  <a:pt x="2152429" y="2112449"/>
                  <a:pt x="2142339" y="2079195"/>
                  <a:pt x="2136059" y="2082592"/>
                </a:cubicBezTo>
                <a:lnTo>
                  <a:pt x="2136059" y="2082489"/>
                </a:lnTo>
                <a:cubicBezTo>
                  <a:pt x="2128337" y="2086711"/>
                  <a:pt x="2109909" y="2109979"/>
                  <a:pt x="2101466" y="2103081"/>
                </a:cubicBezTo>
                <a:cubicBezTo>
                  <a:pt x="2065225" y="2007023"/>
                  <a:pt x="1978536" y="1857119"/>
                  <a:pt x="1963298" y="1789167"/>
                </a:cubicBezTo>
                <a:close/>
                <a:moveTo>
                  <a:pt x="2803936" y="1468253"/>
                </a:moveTo>
                <a:cubicBezTo>
                  <a:pt x="2803832" y="1469385"/>
                  <a:pt x="2803832" y="1470724"/>
                  <a:pt x="2803833" y="1471753"/>
                </a:cubicBezTo>
                <a:lnTo>
                  <a:pt x="2805377" y="1469694"/>
                </a:lnTo>
                <a:close/>
                <a:moveTo>
                  <a:pt x="2801053" y="1431703"/>
                </a:moveTo>
                <a:cubicBezTo>
                  <a:pt x="2802906" y="1459707"/>
                  <a:pt x="2811349" y="1467224"/>
                  <a:pt x="2818041" y="1465370"/>
                </a:cubicBezTo>
                <a:cubicBezTo>
                  <a:pt x="2801156" y="1493477"/>
                  <a:pt x="2788184" y="1495330"/>
                  <a:pt x="2801053" y="1431703"/>
                </a:cubicBezTo>
                <a:close/>
                <a:moveTo>
                  <a:pt x="3002126" y="1352736"/>
                </a:moveTo>
                <a:cubicBezTo>
                  <a:pt x="3005421" y="1512420"/>
                  <a:pt x="2780564" y="1684255"/>
                  <a:pt x="2821644" y="1933718"/>
                </a:cubicBezTo>
                <a:cubicBezTo>
                  <a:pt x="2821373" y="2112990"/>
                  <a:pt x="2790678" y="1942276"/>
                  <a:pt x="2777006" y="1914522"/>
                </a:cubicBezTo>
                <a:lnTo>
                  <a:pt x="2772530" y="1912892"/>
                </a:lnTo>
                <a:lnTo>
                  <a:pt x="2771823" y="1925735"/>
                </a:lnTo>
                <a:cubicBezTo>
                  <a:pt x="2775291" y="1961371"/>
                  <a:pt x="2807295" y="2025039"/>
                  <a:pt x="2713335" y="1897477"/>
                </a:cubicBezTo>
                <a:cubicBezTo>
                  <a:pt x="2637662" y="1826540"/>
                  <a:pt x="2394170" y="1614657"/>
                  <a:pt x="2393347" y="1575224"/>
                </a:cubicBezTo>
                <a:cubicBezTo>
                  <a:pt x="2393346" y="1558340"/>
                  <a:pt x="2468093" y="1609611"/>
                  <a:pt x="2550149" y="1660060"/>
                </a:cubicBezTo>
                <a:lnTo>
                  <a:pt x="2548295" y="1657487"/>
                </a:lnTo>
                <a:cubicBezTo>
                  <a:pt x="2645486" y="1715759"/>
                  <a:pt x="2809702" y="2061692"/>
                  <a:pt x="2734337" y="1748705"/>
                </a:cubicBezTo>
                <a:cubicBezTo>
                  <a:pt x="2783654" y="1709068"/>
                  <a:pt x="2695626" y="1744484"/>
                  <a:pt x="2700568" y="1686932"/>
                </a:cubicBezTo>
                <a:cubicBezTo>
                  <a:pt x="2673181" y="1677769"/>
                  <a:pt x="2633028" y="1691874"/>
                  <a:pt x="2555194" y="1586755"/>
                </a:cubicBezTo>
                <a:cubicBezTo>
                  <a:pt x="2581035" y="1590462"/>
                  <a:pt x="2704892" y="1734703"/>
                  <a:pt x="2683476" y="1653676"/>
                </a:cubicBezTo>
                <a:cubicBezTo>
                  <a:pt x="2698920" y="1674268"/>
                  <a:pt x="2708290" y="1706391"/>
                  <a:pt x="2746075" y="1691359"/>
                </a:cubicBezTo>
                <a:cubicBezTo>
                  <a:pt x="2705510" y="1629585"/>
                  <a:pt x="2681521" y="1608273"/>
                  <a:pt x="2681315" y="1518804"/>
                </a:cubicBezTo>
                <a:cubicBezTo>
                  <a:pt x="2690478" y="1502434"/>
                  <a:pt x="2706230" y="1476077"/>
                  <a:pt x="2706230" y="1476077"/>
                </a:cubicBezTo>
                <a:cubicBezTo>
                  <a:pt x="2706662" y="1476475"/>
                  <a:pt x="2707042" y="1476924"/>
                  <a:pt x="2707362" y="1477416"/>
                </a:cubicBezTo>
                <a:cubicBezTo>
                  <a:pt x="2780667" y="1377857"/>
                  <a:pt x="2777477" y="1552162"/>
                  <a:pt x="2786640" y="1636895"/>
                </a:cubicBezTo>
                <a:cubicBezTo>
                  <a:pt x="2810216" y="1586550"/>
                  <a:pt x="2909363" y="1485138"/>
                  <a:pt x="2807230" y="1544235"/>
                </a:cubicBezTo>
                <a:cubicBezTo>
                  <a:pt x="2896082" y="1455074"/>
                  <a:pt x="2854900" y="1578828"/>
                  <a:pt x="2794875" y="1632263"/>
                </a:cubicBezTo>
                <a:cubicBezTo>
                  <a:pt x="2772122" y="1659443"/>
                  <a:pt x="2763989" y="1668708"/>
                  <a:pt x="2756164" y="1691771"/>
                </a:cubicBezTo>
                <a:cubicBezTo>
                  <a:pt x="2771252" y="1683318"/>
                  <a:pt x="2785461" y="1673385"/>
                  <a:pt x="2798582" y="1662119"/>
                </a:cubicBezTo>
                <a:cubicBezTo>
                  <a:pt x="2803936" y="1709891"/>
                  <a:pt x="2849339" y="1638543"/>
                  <a:pt x="2865298" y="1627733"/>
                </a:cubicBezTo>
                <a:cubicBezTo>
                  <a:pt x="2846148" y="1570797"/>
                  <a:pt x="2968253" y="1394434"/>
                  <a:pt x="3002126" y="1352736"/>
                </a:cubicBezTo>
                <a:close/>
                <a:moveTo>
                  <a:pt x="1695510" y="1723996"/>
                </a:moveTo>
                <a:cubicBezTo>
                  <a:pt x="1609129" y="1823349"/>
                  <a:pt x="1164256" y="2129232"/>
                  <a:pt x="1075096" y="2194506"/>
                </a:cubicBezTo>
                <a:cubicBezTo>
                  <a:pt x="982436" y="2262251"/>
                  <a:pt x="886892" y="2332262"/>
                  <a:pt x="797115" y="2390123"/>
                </a:cubicBezTo>
                <a:lnTo>
                  <a:pt x="802673" y="2399697"/>
                </a:lnTo>
                <a:cubicBezTo>
                  <a:pt x="982023" y="2307860"/>
                  <a:pt x="1633531" y="1853103"/>
                  <a:pt x="1710232" y="1728629"/>
                </a:cubicBezTo>
                <a:cubicBezTo>
                  <a:pt x="1705084" y="1728629"/>
                  <a:pt x="1700761" y="1724201"/>
                  <a:pt x="1695510" y="1723996"/>
                </a:cubicBezTo>
                <a:close/>
                <a:moveTo>
                  <a:pt x="2541294" y="1460737"/>
                </a:moveTo>
                <a:cubicBezTo>
                  <a:pt x="2585462" y="1462384"/>
                  <a:pt x="2636940" y="1511598"/>
                  <a:pt x="2655267" y="1557516"/>
                </a:cubicBezTo>
                <a:cubicBezTo>
                  <a:pt x="2659591" y="1568326"/>
                  <a:pt x="2664739" y="1586344"/>
                  <a:pt x="2658047" y="1599213"/>
                </a:cubicBezTo>
                <a:cubicBezTo>
                  <a:pt x="2652946" y="1590876"/>
                  <a:pt x="2646631" y="1583346"/>
                  <a:pt x="2639309" y="1576872"/>
                </a:cubicBezTo>
                <a:cubicBezTo>
                  <a:pt x="2638382" y="1576254"/>
                  <a:pt x="2622528" y="1574194"/>
                  <a:pt x="2622528" y="1574194"/>
                </a:cubicBezTo>
                <a:cubicBezTo>
                  <a:pt x="2616906" y="1562654"/>
                  <a:pt x="2607645" y="1553284"/>
                  <a:pt x="2596171" y="1547529"/>
                </a:cubicBezTo>
                <a:lnTo>
                  <a:pt x="2582992" y="1539498"/>
                </a:lnTo>
                <a:lnTo>
                  <a:pt x="2588140" y="1554016"/>
                </a:lnTo>
                <a:cubicBezTo>
                  <a:pt x="2592463" y="1566370"/>
                  <a:pt x="2624483" y="1583152"/>
                  <a:pt x="2624483" y="1583152"/>
                </a:cubicBezTo>
                <a:cubicBezTo>
                  <a:pt x="2619156" y="1586628"/>
                  <a:pt x="2612468" y="1587282"/>
                  <a:pt x="2606569" y="1584903"/>
                </a:cubicBezTo>
                <a:cubicBezTo>
                  <a:pt x="2576197" y="1573680"/>
                  <a:pt x="2546339" y="1499551"/>
                  <a:pt x="2541294" y="1460840"/>
                </a:cubicBezTo>
                <a:close/>
                <a:moveTo>
                  <a:pt x="2263004" y="1472885"/>
                </a:moveTo>
                <a:cubicBezTo>
                  <a:pt x="2272373" y="1472062"/>
                  <a:pt x="2307069" y="1486992"/>
                  <a:pt x="2408173" y="1662017"/>
                </a:cubicBezTo>
                <a:lnTo>
                  <a:pt x="2410437" y="1664487"/>
                </a:lnTo>
                <a:cubicBezTo>
                  <a:pt x="2459444" y="1705052"/>
                  <a:pt x="2507525" y="1764869"/>
                  <a:pt x="2558488" y="1828085"/>
                </a:cubicBezTo>
                <a:cubicBezTo>
                  <a:pt x="2596951" y="1877631"/>
                  <a:pt x="2637948" y="1925158"/>
                  <a:pt x="2681315" y="1970473"/>
                </a:cubicBezTo>
                <a:cubicBezTo>
                  <a:pt x="2586697" y="1934541"/>
                  <a:pt x="2460988" y="1915906"/>
                  <a:pt x="2384287" y="1873900"/>
                </a:cubicBezTo>
                <a:cubicBezTo>
                  <a:pt x="2380683" y="1871841"/>
                  <a:pt x="2312217" y="1830042"/>
                  <a:pt x="2293891" y="1830041"/>
                </a:cubicBezTo>
                <a:cubicBezTo>
                  <a:pt x="2291170" y="1829987"/>
                  <a:pt x="2288450" y="1830159"/>
                  <a:pt x="2285757" y="1830556"/>
                </a:cubicBezTo>
                <a:cubicBezTo>
                  <a:pt x="2285414" y="1825289"/>
                  <a:pt x="2284233" y="1820110"/>
                  <a:pt x="2282257" y="1815216"/>
                </a:cubicBezTo>
                <a:cubicBezTo>
                  <a:pt x="2281323" y="1812738"/>
                  <a:pt x="2279254" y="1810860"/>
                  <a:pt x="2276698" y="1810171"/>
                </a:cubicBezTo>
                <a:cubicBezTo>
                  <a:pt x="2265269" y="1807288"/>
                  <a:pt x="2256106" y="1805228"/>
                  <a:pt x="2248075" y="1803478"/>
                </a:cubicBezTo>
                <a:cubicBezTo>
                  <a:pt x="2223057" y="1798021"/>
                  <a:pt x="2223057" y="1797301"/>
                  <a:pt x="2223468" y="1792565"/>
                </a:cubicBezTo>
                <a:cubicBezTo>
                  <a:pt x="2223881" y="1787829"/>
                  <a:pt x="2225837" y="1742322"/>
                  <a:pt x="2227278" y="1707009"/>
                </a:cubicBezTo>
                <a:cubicBezTo>
                  <a:pt x="2228307" y="1683843"/>
                  <a:pt x="2229131" y="1664487"/>
                  <a:pt x="2229131" y="1663664"/>
                </a:cubicBezTo>
                <a:cubicBezTo>
                  <a:pt x="2229852" y="1660472"/>
                  <a:pt x="2230470" y="1655118"/>
                  <a:pt x="2231603" y="1645851"/>
                </a:cubicBezTo>
                <a:cubicBezTo>
                  <a:pt x="2247973" y="1510671"/>
                  <a:pt x="2258166" y="1479064"/>
                  <a:pt x="2263004" y="1472885"/>
                </a:cubicBezTo>
                <a:close/>
                <a:moveTo>
                  <a:pt x="2654441" y="1313317"/>
                </a:moveTo>
                <a:cubicBezTo>
                  <a:pt x="2668769" y="1302146"/>
                  <a:pt x="2685780" y="1333419"/>
                  <a:pt x="2723424" y="1392683"/>
                </a:cubicBezTo>
                <a:cubicBezTo>
                  <a:pt x="2723633" y="1404583"/>
                  <a:pt x="2720026" y="1416237"/>
                  <a:pt x="2713128" y="1425937"/>
                </a:cubicBezTo>
                <a:cubicBezTo>
                  <a:pt x="2710952" y="1432938"/>
                  <a:pt x="2704598" y="1437807"/>
                  <a:pt x="2697274" y="1438087"/>
                </a:cubicBezTo>
                <a:cubicBezTo>
                  <a:pt x="2689346" y="1439939"/>
                  <a:pt x="2681314" y="1435513"/>
                  <a:pt x="2675446" y="1420276"/>
                </a:cubicBezTo>
                <a:cubicBezTo>
                  <a:pt x="2676991" y="1425218"/>
                  <a:pt x="2671933" y="1444580"/>
                  <a:pt x="2676387" y="1450651"/>
                </a:cubicBezTo>
                <a:lnTo>
                  <a:pt x="2684546" y="1451260"/>
                </a:lnTo>
                <a:lnTo>
                  <a:pt x="2684610" y="1451162"/>
                </a:lnTo>
                <a:lnTo>
                  <a:pt x="2684609" y="1451265"/>
                </a:lnTo>
                <a:lnTo>
                  <a:pt x="2684546" y="1451260"/>
                </a:lnTo>
                <a:lnTo>
                  <a:pt x="2667146" y="1477957"/>
                </a:lnTo>
                <a:cubicBezTo>
                  <a:pt x="2664765" y="1488149"/>
                  <a:pt x="2666901" y="1499706"/>
                  <a:pt x="2676784" y="1512936"/>
                </a:cubicBezTo>
                <a:cubicBezTo>
                  <a:pt x="2629116" y="1500169"/>
                  <a:pt x="2620776" y="1452089"/>
                  <a:pt x="2620262" y="1411833"/>
                </a:cubicBezTo>
                <a:cubicBezTo>
                  <a:pt x="2621909" y="1404935"/>
                  <a:pt x="2627675" y="1382387"/>
                  <a:pt x="2627675" y="1382387"/>
                </a:cubicBezTo>
                <a:cubicBezTo>
                  <a:pt x="2638215" y="1342003"/>
                  <a:pt x="2645846" y="1320020"/>
                  <a:pt x="2654441" y="1313317"/>
                </a:cubicBezTo>
                <a:close/>
                <a:moveTo>
                  <a:pt x="2300789" y="1402361"/>
                </a:moveTo>
                <a:cubicBezTo>
                  <a:pt x="2361534" y="1434689"/>
                  <a:pt x="2418468" y="1491418"/>
                  <a:pt x="2473550" y="1546396"/>
                </a:cubicBezTo>
                <a:lnTo>
                  <a:pt x="2473550" y="1546294"/>
                </a:lnTo>
                <a:cubicBezTo>
                  <a:pt x="2514285" y="1589082"/>
                  <a:pt x="2558163" y="1628761"/>
                  <a:pt x="2604819" y="1665002"/>
                </a:cubicBezTo>
                <a:cubicBezTo>
                  <a:pt x="2599671" y="1666340"/>
                  <a:pt x="2530175" y="1628864"/>
                  <a:pt x="2528528" y="1629276"/>
                </a:cubicBezTo>
                <a:cubicBezTo>
                  <a:pt x="2510099" y="1604259"/>
                  <a:pt x="2476535" y="1580269"/>
                  <a:pt x="2441118" y="1554942"/>
                </a:cubicBezTo>
                <a:cubicBezTo>
                  <a:pt x="2382640" y="1513039"/>
                  <a:pt x="2316747" y="1465886"/>
                  <a:pt x="2300789" y="1402361"/>
                </a:cubicBezTo>
                <a:close/>
                <a:moveTo>
                  <a:pt x="2768313" y="1246074"/>
                </a:moveTo>
                <a:cubicBezTo>
                  <a:pt x="2801568" y="1276961"/>
                  <a:pt x="2761827" y="1343058"/>
                  <a:pt x="2753281" y="1365709"/>
                </a:cubicBezTo>
                <a:cubicBezTo>
                  <a:pt x="2799199" y="1338322"/>
                  <a:pt x="2832145" y="1268620"/>
                  <a:pt x="2838117" y="1288388"/>
                </a:cubicBezTo>
                <a:cubicBezTo>
                  <a:pt x="2876829" y="1308979"/>
                  <a:pt x="2850266" y="1402361"/>
                  <a:pt x="2825144" y="1452398"/>
                </a:cubicBezTo>
                <a:cubicBezTo>
                  <a:pt x="2824311" y="1445293"/>
                  <a:pt x="2819985" y="1439075"/>
                  <a:pt x="2813613" y="1435822"/>
                </a:cubicBezTo>
                <a:cubicBezTo>
                  <a:pt x="2789111" y="1421099"/>
                  <a:pt x="2837087" y="1373328"/>
                  <a:pt x="2812584" y="1342338"/>
                </a:cubicBezTo>
                <a:cubicBezTo>
                  <a:pt x="2788492" y="1393816"/>
                  <a:pt x="2776549" y="1477313"/>
                  <a:pt x="2729086" y="1381461"/>
                </a:cubicBezTo>
                <a:cubicBezTo>
                  <a:pt x="2725380" y="1374459"/>
                  <a:pt x="2660414" y="1241132"/>
                  <a:pt x="2697067" y="1302905"/>
                </a:cubicBezTo>
                <a:cubicBezTo>
                  <a:pt x="2728367" y="1310215"/>
                  <a:pt x="2727748" y="1388770"/>
                  <a:pt x="2739896" y="1383520"/>
                </a:cubicBezTo>
                <a:lnTo>
                  <a:pt x="2739896" y="1383417"/>
                </a:lnTo>
                <a:cubicBezTo>
                  <a:pt x="2753756" y="1374970"/>
                  <a:pt x="2758328" y="1356999"/>
                  <a:pt x="2750192" y="1342955"/>
                </a:cubicBezTo>
                <a:cubicBezTo>
                  <a:pt x="2778093" y="1318864"/>
                  <a:pt x="2757399" y="1274593"/>
                  <a:pt x="2768313" y="1246074"/>
                </a:cubicBezTo>
                <a:close/>
                <a:moveTo>
                  <a:pt x="2575991" y="1285402"/>
                </a:moveTo>
                <a:cubicBezTo>
                  <a:pt x="2618614" y="1306921"/>
                  <a:pt x="2612642" y="1323909"/>
                  <a:pt x="2604304" y="1347176"/>
                </a:cubicBezTo>
                <a:cubicBezTo>
                  <a:pt x="2598126" y="1364884"/>
                  <a:pt x="2600597" y="1430674"/>
                  <a:pt x="2601937" y="1448794"/>
                </a:cubicBezTo>
                <a:cubicBezTo>
                  <a:pt x="2601937" y="1451883"/>
                  <a:pt x="2602451" y="1455590"/>
                  <a:pt x="2602657" y="1458266"/>
                </a:cubicBezTo>
                <a:lnTo>
                  <a:pt x="2600906" y="1457133"/>
                </a:lnTo>
                <a:cubicBezTo>
                  <a:pt x="2595450" y="1452089"/>
                  <a:pt x="2594832" y="1436542"/>
                  <a:pt x="2594317" y="1423466"/>
                </a:cubicBezTo>
                <a:cubicBezTo>
                  <a:pt x="2595276" y="1411387"/>
                  <a:pt x="2593002" y="1399270"/>
                  <a:pt x="2587728" y="1388358"/>
                </a:cubicBezTo>
                <a:lnTo>
                  <a:pt x="2585257" y="1384961"/>
                </a:lnTo>
                <a:lnTo>
                  <a:pt x="2581346" y="1386506"/>
                </a:lnTo>
                <a:cubicBezTo>
                  <a:pt x="2564460" y="1392889"/>
                  <a:pt x="2566828" y="1407097"/>
                  <a:pt x="2568373" y="1416672"/>
                </a:cubicBezTo>
                <a:cubicBezTo>
                  <a:pt x="2569917" y="1426246"/>
                  <a:pt x="2570945" y="1432424"/>
                  <a:pt x="2558077" y="1434586"/>
                </a:cubicBezTo>
                <a:lnTo>
                  <a:pt x="2554782" y="1436440"/>
                </a:lnTo>
                <a:cubicBezTo>
                  <a:pt x="2553546" y="1435513"/>
                  <a:pt x="2544487" y="1423879"/>
                  <a:pt x="2544487" y="1423879"/>
                </a:cubicBezTo>
                <a:cubicBezTo>
                  <a:pt x="2544487" y="1423879"/>
                  <a:pt x="2556944" y="1432424"/>
                  <a:pt x="2557768" y="1432116"/>
                </a:cubicBezTo>
                <a:lnTo>
                  <a:pt x="2557768" y="1432012"/>
                </a:lnTo>
                <a:cubicBezTo>
                  <a:pt x="2564356" y="1429747"/>
                  <a:pt x="2563430" y="1423879"/>
                  <a:pt x="2557767" y="1390830"/>
                </a:cubicBezTo>
                <a:cubicBezTo>
                  <a:pt x="2557174" y="1379740"/>
                  <a:pt x="2557450" y="1368621"/>
                  <a:pt x="2558591" y="1357574"/>
                </a:cubicBezTo>
                <a:cubicBezTo>
                  <a:pt x="2563430" y="1341205"/>
                  <a:pt x="2569608" y="1320819"/>
                  <a:pt x="2562607" y="1308362"/>
                </a:cubicBezTo>
                <a:cubicBezTo>
                  <a:pt x="2560959" y="1305479"/>
                  <a:pt x="2571770" y="1292198"/>
                  <a:pt x="2573932" y="1288388"/>
                </a:cubicBezTo>
                <a:cubicBezTo>
                  <a:pt x="2574552" y="1287349"/>
                  <a:pt x="2575240" y="1286352"/>
                  <a:pt x="2575991" y="1285402"/>
                </a:cubicBezTo>
                <a:close/>
                <a:moveTo>
                  <a:pt x="2241795" y="1342749"/>
                </a:moveTo>
                <a:cubicBezTo>
                  <a:pt x="2287405" y="1413377"/>
                  <a:pt x="2332809" y="1491829"/>
                  <a:pt x="2375638" y="1566782"/>
                </a:cubicBezTo>
                <a:cubicBezTo>
                  <a:pt x="2321276" y="1498414"/>
                  <a:pt x="2276267" y="1423108"/>
                  <a:pt x="2241795" y="1342852"/>
                </a:cubicBezTo>
                <a:close/>
                <a:moveTo>
                  <a:pt x="2805776" y="1148029"/>
                </a:moveTo>
                <a:cubicBezTo>
                  <a:pt x="2807314" y="1147647"/>
                  <a:pt x="2807926" y="1147956"/>
                  <a:pt x="2807952" y="1147956"/>
                </a:cubicBezTo>
                <a:lnTo>
                  <a:pt x="2807952" y="1147853"/>
                </a:lnTo>
                <a:cubicBezTo>
                  <a:pt x="2838838" y="1169782"/>
                  <a:pt x="2746795" y="1270371"/>
                  <a:pt x="2757709" y="1197067"/>
                </a:cubicBezTo>
                <a:cubicBezTo>
                  <a:pt x="2788208" y="1156528"/>
                  <a:pt x="2801163" y="1149172"/>
                  <a:pt x="2805776" y="1148029"/>
                </a:cubicBezTo>
                <a:close/>
                <a:moveTo>
                  <a:pt x="1665749" y="1414840"/>
                </a:moveTo>
                <a:cubicBezTo>
                  <a:pt x="1670517" y="1413011"/>
                  <a:pt x="1669204" y="1480634"/>
                  <a:pt x="1669976" y="1494919"/>
                </a:cubicBezTo>
                <a:cubicBezTo>
                  <a:pt x="1670366" y="1512182"/>
                  <a:pt x="1673853" y="1529234"/>
                  <a:pt x="1680272" y="1545264"/>
                </a:cubicBezTo>
                <a:cubicBezTo>
                  <a:pt x="1668433" y="1552472"/>
                  <a:pt x="1654224" y="1557928"/>
                  <a:pt x="1645988" y="1549074"/>
                </a:cubicBezTo>
                <a:cubicBezTo>
                  <a:pt x="1630338" y="1532909"/>
                  <a:pt x="1645576" y="1527041"/>
                  <a:pt x="1658652" y="1444471"/>
                </a:cubicBezTo>
                <a:lnTo>
                  <a:pt x="1658652" y="1444367"/>
                </a:lnTo>
                <a:cubicBezTo>
                  <a:pt x="1661895" y="1423776"/>
                  <a:pt x="1664160" y="1415449"/>
                  <a:pt x="1665749" y="1414840"/>
                </a:cubicBezTo>
                <a:close/>
                <a:moveTo>
                  <a:pt x="2598950" y="1100802"/>
                </a:moveTo>
                <a:cubicBezTo>
                  <a:pt x="2609245" y="1106053"/>
                  <a:pt x="2616144" y="1123453"/>
                  <a:pt x="2624071" y="1146103"/>
                </a:cubicBezTo>
                <a:cubicBezTo>
                  <a:pt x="2626749" y="1153927"/>
                  <a:pt x="2629425" y="1161547"/>
                  <a:pt x="2632823" y="1169165"/>
                </a:cubicBezTo>
                <a:cubicBezTo>
                  <a:pt x="2639309" y="1180078"/>
                  <a:pt x="2648780" y="1193463"/>
                  <a:pt x="2655988" y="1194903"/>
                </a:cubicBezTo>
                <a:cubicBezTo>
                  <a:pt x="2659371" y="1196175"/>
                  <a:pt x="2663145" y="1195873"/>
                  <a:pt x="2666284" y="1194080"/>
                </a:cubicBezTo>
                <a:cubicBezTo>
                  <a:pt x="2676579" y="1188418"/>
                  <a:pt x="2683683" y="1166694"/>
                  <a:pt x="2687492" y="1151148"/>
                </a:cubicBezTo>
                <a:cubicBezTo>
                  <a:pt x="2715291" y="1176269"/>
                  <a:pt x="2719718" y="1207774"/>
                  <a:pt x="2716835" y="1245455"/>
                </a:cubicBezTo>
                <a:cubicBezTo>
                  <a:pt x="2714539" y="1241125"/>
                  <a:pt x="2711887" y="1236993"/>
                  <a:pt x="2708907" y="1233101"/>
                </a:cubicBezTo>
                <a:cubicBezTo>
                  <a:pt x="2706203" y="1229514"/>
                  <a:pt x="2701103" y="1228800"/>
                  <a:pt x="2697517" y="1231504"/>
                </a:cubicBezTo>
                <a:cubicBezTo>
                  <a:pt x="2695378" y="1233117"/>
                  <a:pt x="2694171" y="1235677"/>
                  <a:pt x="2694287" y="1238352"/>
                </a:cubicBezTo>
                <a:cubicBezTo>
                  <a:pt x="2695373" y="1245412"/>
                  <a:pt x="2692234" y="1252457"/>
                  <a:pt x="2686256" y="1256370"/>
                </a:cubicBezTo>
                <a:cubicBezTo>
                  <a:pt x="2680541" y="1258908"/>
                  <a:pt x="2673880" y="1257991"/>
                  <a:pt x="2669063" y="1254001"/>
                </a:cubicBezTo>
                <a:cubicBezTo>
                  <a:pt x="2665472" y="1251303"/>
                  <a:pt x="2660372" y="1252027"/>
                  <a:pt x="2657674" y="1255618"/>
                </a:cubicBezTo>
                <a:cubicBezTo>
                  <a:pt x="2655979" y="1257874"/>
                  <a:pt x="2655575" y="1260847"/>
                  <a:pt x="2656605" y="1263473"/>
                </a:cubicBezTo>
                <a:cubicBezTo>
                  <a:pt x="2657119" y="1264811"/>
                  <a:pt x="2657429" y="1265738"/>
                  <a:pt x="2657635" y="1266459"/>
                </a:cubicBezTo>
                <a:cubicBezTo>
                  <a:pt x="2656741" y="1267026"/>
                  <a:pt x="2655997" y="1267803"/>
                  <a:pt x="2655473" y="1268724"/>
                </a:cubicBezTo>
                <a:cubicBezTo>
                  <a:pt x="2640132" y="1292198"/>
                  <a:pt x="2631484" y="1294669"/>
                  <a:pt x="2629322" y="1293536"/>
                </a:cubicBezTo>
                <a:cubicBezTo>
                  <a:pt x="2619748" y="1288697"/>
                  <a:pt x="2616041" y="1242675"/>
                  <a:pt x="2628704" y="1210142"/>
                </a:cubicBezTo>
                <a:cubicBezTo>
                  <a:pt x="2630164" y="1206107"/>
                  <a:pt x="2628283" y="1201628"/>
                  <a:pt x="2624381" y="1199846"/>
                </a:cubicBezTo>
                <a:cubicBezTo>
                  <a:pt x="2623336" y="1199403"/>
                  <a:pt x="2622218" y="1199157"/>
                  <a:pt x="2621085" y="1199126"/>
                </a:cubicBezTo>
                <a:cubicBezTo>
                  <a:pt x="2618044" y="1199138"/>
                  <a:pt x="2615264" y="1200846"/>
                  <a:pt x="2613878" y="1203552"/>
                </a:cubicBezTo>
                <a:cubicBezTo>
                  <a:pt x="2609636" y="1210946"/>
                  <a:pt x="2604596" y="1217850"/>
                  <a:pt x="2598847" y="1224143"/>
                </a:cubicBezTo>
                <a:cubicBezTo>
                  <a:pt x="2597303" y="1225997"/>
                  <a:pt x="2595758" y="1227747"/>
                  <a:pt x="2594419" y="1229497"/>
                </a:cubicBezTo>
                <a:cubicBezTo>
                  <a:pt x="2581654" y="1210553"/>
                  <a:pt x="2587007" y="1183784"/>
                  <a:pt x="2592670" y="1155780"/>
                </a:cubicBezTo>
                <a:lnTo>
                  <a:pt x="2592670" y="1155678"/>
                </a:lnTo>
                <a:cubicBezTo>
                  <a:pt x="2597154" y="1137739"/>
                  <a:pt x="2599264" y="1119290"/>
                  <a:pt x="2598950" y="1100802"/>
                </a:cubicBezTo>
                <a:close/>
                <a:moveTo>
                  <a:pt x="2393346" y="1158355"/>
                </a:moveTo>
                <a:cubicBezTo>
                  <a:pt x="2394922" y="1159461"/>
                  <a:pt x="2396777" y="1160103"/>
                  <a:pt x="2398700" y="1160208"/>
                </a:cubicBezTo>
                <a:lnTo>
                  <a:pt x="2423822" y="1172048"/>
                </a:lnTo>
                <a:lnTo>
                  <a:pt x="2467578" y="1259664"/>
                </a:lnTo>
                <a:cubicBezTo>
                  <a:pt x="2467578" y="1259664"/>
                  <a:pt x="2520086" y="1426041"/>
                  <a:pt x="2534191" y="1430364"/>
                </a:cubicBezTo>
                <a:cubicBezTo>
                  <a:pt x="2533881" y="1432630"/>
                  <a:pt x="2533264" y="1434483"/>
                  <a:pt x="2532750" y="1436337"/>
                </a:cubicBezTo>
                <a:lnTo>
                  <a:pt x="2532750" y="1436233"/>
                </a:lnTo>
                <a:cubicBezTo>
                  <a:pt x="2530689" y="1444367"/>
                  <a:pt x="2529867" y="1446529"/>
                  <a:pt x="2524512" y="1445602"/>
                </a:cubicBezTo>
                <a:cubicBezTo>
                  <a:pt x="2514217" y="1423982"/>
                  <a:pt x="2396229" y="1211171"/>
                  <a:pt x="2393346" y="1158355"/>
                </a:cubicBezTo>
                <a:close/>
                <a:moveTo>
                  <a:pt x="2769136" y="957385"/>
                </a:moveTo>
                <a:cubicBezTo>
                  <a:pt x="2812894" y="976122"/>
                  <a:pt x="2801258" y="1052412"/>
                  <a:pt x="2776137" y="1087006"/>
                </a:cubicBezTo>
                <a:cubicBezTo>
                  <a:pt x="2777579" y="1092566"/>
                  <a:pt x="2776137" y="1097301"/>
                  <a:pt x="2767592" y="1099670"/>
                </a:cubicBezTo>
                <a:cubicBezTo>
                  <a:pt x="2766340" y="1100347"/>
                  <a:pt x="2764830" y="1100347"/>
                  <a:pt x="2763577" y="1099670"/>
                </a:cubicBezTo>
                <a:cubicBezTo>
                  <a:pt x="2760592" y="1101728"/>
                  <a:pt x="2772328" y="1117687"/>
                  <a:pt x="2769136" y="1118304"/>
                </a:cubicBezTo>
                <a:cubicBezTo>
                  <a:pt x="2786125" y="1132718"/>
                  <a:pt x="2761518" y="1154751"/>
                  <a:pt x="2744015" y="1168960"/>
                </a:cubicBezTo>
                <a:cubicBezTo>
                  <a:pt x="2754311" y="1137557"/>
                  <a:pt x="2729705" y="983947"/>
                  <a:pt x="2769136" y="957487"/>
                </a:cubicBezTo>
                <a:close/>
                <a:moveTo>
                  <a:pt x="808131" y="1516642"/>
                </a:moveTo>
                <a:cubicBezTo>
                  <a:pt x="822853" y="1510465"/>
                  <a:pt x="1433692" y="1524261"/>
                  <a:pt x="1494745" y="1557825"/>
                </a:cubicBezTo>
                <a:cubicBezTo>
                  <a:pt x="1477242" y="1570076"/>
                  <a:pt x="1419896" y="1570180"/>
                  <a:pt x="1384274" y="1570076"/>
                </a:cubicBezTo>
                <a:cubicBezTo>
                  <a:pt x="1369139" y="1570076"/>
                  <a:pt x="1343606" y="1570694"/>
                  <a:pt x="1343606" y="1570694"/>
                </a:cubicBezTo>
                <a:cubicBezTo>
                  <a:pt x="1298510" y="1567812"/>
                  <a:pt x="1252695" y="1564414"/>
                  <a:pt x="1207395" y="1561119"/>
                </a:cubicBezTo>
                <a:cubicBezTo>
                  <a:pt x="1128531" y="1555250"/>
                  <a:pt x="1054196" y="1549794"/>
                  <a:pt x="985010" y="1546499"/>
                </a:cubicBezTo>
                <a:lnTo>
                  <a:pt x="985009" y="1548558"/>
                </a:lnTo>
                <a:cubicBezTo>
                  <a:pt x="982024" y="1539705"/>
                  <a:pt x="967713" y="1537131"/>
                  <a:pt x="954843" y="1534866"/>
                </a:cubicBezTo>
                <a:close/>
                <a:moveTo>
                  <a:pt x="1627147" y="1234645"/>
                </a:moveTo>
                <a:cubicBezTo>
                  <a:pt x="1657416" y="1300537"/>
                  <a:pt x="1656386" y="1423775"/>
                  <a:pt x="1613763" y="1488638"/>
                </a:cubicBezTo>
                <a:cubicBezTo>
                  <a:pt x="1612115" y="1439734"/>
                  <a:pt x="1621073" y="1286638"/>
                  <a:pt x="1627147" y="1234748"/>
                </a:cubicBezTo>
                <a:close/>
                <a:moveTo>
                  <a:pt x="1735730" y="943844"/>
                </a:moveTo>
                <a:cubicBezTo>
                  <a:pt x="1737774" y="944054"/>
                  <a:pt x="1739662" y="945029"/>
                  <a:pt x="1741017" y="946573"/>
                </a:cubicBezTo>
                <a:cubicBezTo>
                  <a:pt x="1744928" y="951103"/>
                  <a:pt x="1753164" y="960473"/>
                  <a:pt x="1743692" y="1404112"/>
                </a:cubicBezTo>
                <a:lnTo>
                  <a:pt x="1743693" y="1413789"/>
                </a:lnTo>
                <a:cubicBezTo>
                  <a:pt x="1745444" y="1485858"/>
                  <a:pt x="1747194" y="1560193"/>
                  <a:pt x="1745444" y="1582637"/>
                </a:cubicBezTo>
                <a:cubicBezTo>
                  <a:pt x="1745228" y="1585544"/>
                  <a:pt x="1743455" y="1588105"/>
                  <a:pt x="1740810" y="1589329"/>
                </a:cubicBezTo>
                <a:cubicBezTo>
                  <a:pt x="1739718" y="1589856"/>
                  <a:pt x="1738522" y="1590136"/>
                  <a:pt x="1737310" y="1590153"/>
                </a:cubicBezTo>
                <a:cubicBezTo>
                  <a:pt x="1735658" y="1590136"/>
                  <a:pt x="1734047" y="1589635"/>
                  <a:pt x="1732676" y="1588712"/>
                </a:cubicBezTo>
                <a:cubicBezTo>
                  <a:pt x="1659269" y="1538365"/>
                  <a:pt x="1682023" y="1396699"/>
                  <a:pt x="1698702" y="1293330"/>
                </a:cubicBezTo>
                <a:lnTo>
                  <a:pt x="1698701" y="1293227"/>
                </a:lnTo>
                <a:cubicBezTo>
                  <a:pt x="1701070" y="1278401"/>
                  <a:pt x="1711777" y="1141676"/>
                  <a:pt x="1718778" y="1051281"/>
                </a:cubicBezTo>
                <a:cubicBezTo>
                  <a:pt x="1722794" y="998979"/>
                  <a:pt x="1726088" y="957693"/>
                  <a:pt x="1726808" y="951103"/>
                </a:cubicBezTo>
                <a:cubicBezTo>
                  <a:pt x="1727267" y="946635"/>
                  <a:pt x="1731262" y="943385"/>
                  <a:pt x="1735730" y="943844"/>
                </a:cubicBezTo>
                <a:close/>
                <a:moveTo>
                  <a:pt x="1594716" y="939264"/>
                </a:moveTo>
                <a:cubicBezTo>
                  <a:pt x="1617881" y="1113569"/>
                  <a:pt x="1618705" y="1251221"/>
                  <a:pt x="1597290" y="1349956"/>
                </a:cubicBezTo>
                <a:lnTo>
                  <a:pt x="1597290" y="1349853"/>
                </a:lnTo>
                <a:cubicBezTo>
                  <a:pt x="1597805" y="1302184"/>
                  <a:pt x="1595540" y="1250809"/>
                  <a:pt x="1593069" y="1197272"/>
                </a:cubicBezTo>
                <a:cubicBezTo>
                  <a:pt x="1589054" y="1107906"/>
                  <a:pt x="1584935" y="1015760"/>
                  <a:pt x="1594716" y="939264"/>
                </a:cubicBezTo>
                <a:close/>
                <a:moveTo>
                  <a:pt x="1513792" y="661283"/>
                </a:moveTo>
                <a:cubicBezTo>
                  <a:pt x="1517704" y="707510"/>
                  <a:pt x="1523059" y="753119"/>
                  <a:pt x="1529646" y="797597"/>
                </a:cubicBezTo>
                <a:cubicBezTo>
                  <a:pt x="1530256" y="801561"/>
                  <a:pt x="1533667" y="804491"/>
                  <a:pt x="1537678" y="804494"/>
                </a:cubicBezTo>
                <a:cubicBezTo>
                  <a:pt x="1541689" y="804491"/>
                  <a:pt x="1545100" y="801561"/>
                  <a:pt x="1545708" y="797597"/>
                </a:cubicBezTo>
                <a:cubicBezTo>
                  <a:pt x="1546533" y="792036"/>
                  <a:pt x="1547355" y="786374"/>
                  <a:pt x="1548076" y="780609"/>
                </a:cubicBezTo>
                <a:cubicBezTo>
                  <a:pt x="1547562" y="816746"/>
                  <a:pt x="1546533" y="847221"/>
                  <a:pt x="1545502" y="870490"/>
                </a:cubicBezTo>
                <a:lnTo>
                  <a:pt x="1544267" y="870489"/>
                </a:lnTo>
                <a:cubicBezTo>
                  <a:pt x="1531500" y="877182"/>
                  <a:pt x="1528825" y="913215"/>
                  <a:pt x="1533972" y="1008965"/>
                </a:cubicBezTo>
                <a:cubicBezTo>
                  <a:pt x="1531398" y="966753"/>
                  <a:pt x="1529132" y="923718"/>
                  <a:pt x="1526662" y="880167"/>
                </a:cubicBezTo>
                <a:cubicBezTo>
                  <a:pt x="1522750" y="807274"/>
                  <a:pt x="1518734" y="733557"/>
                  <a:pt x="1513792" y="661283"/>
                </a:cubicBezTo>
                <a:close/>
                <a:moveTo>
                  <a:pt x="1135016" y="705451"/>
                </a:moveTo>
                <a:cubicBezTo>
                  <a:pt x="1172919" y="783162"/>
                  <a:pt x="1206601" y="862864"/>
                  <a:pt x="1235914" y="944206"/>
                </a:cubicBezTo>
                <a:cubicBezTo>
                  <a:pt x="1265976" y="1022761"/>
                  <a:pt x="1296760" y="1103376"/>
                  <a:pt x="1332589" y="1174725"/>
                </a:cubicBezTo>
                <a:cubicBezTo>
                  <a:pt x="1265050" y="1052619"/>
                  <a:pt x="1206982" y="915069"/>
                  <a:pt x="1135016" y="705451"/>
                </a:cubicBezTo>
                <a:close/>
                <a:moveTo>
                  <a:pt x="308176" y="823130"/>
                </a:moveTo>
                <a:cubicBezTo>
                  <a:pt x="391055" y="879446"/>
                  <a:pt x="472906" y="942147"/>
                  <a:pt x="552181" y="1003097"/>
                </a:cubicBezTo>
                <a:cubicBezTo>
                  <a:pt x="693540" y="1111715"/>
                  <a:pt x="839636" y="1223835"/>
                  <a:pt x="998702" y="1305788"/>
                </a:cubicBezTo>
                <a:cubicBezTo>
                  <a:pt x="969463" y="1300640"/>
                  <a:pt x="914999" y="1269960"/>
                  <a:pt x="836443" y="1214261"/>
                </a:cubicBezTo>
                <a:lnTo>
                  <a:pt x="827899" y="1208289"/>
                </a:lnTo>
                <a:lnTo>
                  <a:pt x="764786" y="1166076"/>
                </a:lnTo>
                <a:cubicBezTo>
                  <a:pt x="608087" y="1061474"/>
                  <a:pt x="446548" y="953574"/>
                  <a:pt x="308176" y="823130"/>
                </a:cubicBezTo>
                <a:close/>
                <a:moveTo>
                  <a:pt x="1555284" y="71961"/>
                </a:moveTo>
                <a:cubicBezTo>
                  <a:pt x="1557034" y="126013"/>
                  <a:pt x="1557034" y="189846"/>
                  <a:pt x="1557137" y="256252"/>
                </a:cubicBezTo>
                <a:cubicBezTo>
                  <a:pt x="1557136" y="295376"/>
                  <a:pt x="1557137" y="335014"/>
                  <a:pt x="1557754" y="373211"/>
                </a:cubicBezTo>
                <a:cubicBezTo>
                  <a:pt x="1555970" y="345139"/>
                  <a:pt x="1553773" y="317203"/>
                  <a:pt x="1551166" y="289405"/>
                </a:cubicBezTo>
                <a:cubicBezTo>
                  <a:pt x="1550688" y="285181"/>
                  <a:pt x="1547076" y="282015"/>
                  <a:pt x="1542825" y="282095"/>
                </a:cubicBezTo>
                <a:cubicBezTo>
                  <a:pt x="1538531" y="282201"/>
                  <a:pt x="1535060" y="285627"/>
                  <a:pt x="1534898" y="289919"/>
                </a:cubicBezTo>
                <a:cubicBezTo>
                  <a:pt x="1532839" y="347368"/>
                  <a:pt x="1534897" y="412643"/>
                  <a:pt x="1536957" y="481830"/>
                </a:cubicBezTo>
                <a:cubicBezTo>
                  <a:pt x="1539428" y="566459"/>
                  <a:pt x="1542105" y="653458"/>
                  <a:pt x="1536956" y="728925"/>
                </a:cubicBezTo>
                <a:cubicBezTo>
                  <a:pt x="1511321" y="509422"/>
                  <a:pt x="1518117" y="268195"/>
                  <a:pt x="1555284" y="71961"/>
                </a:cubicBezTo>
                <a:close/>
                <a:moveTo>
                  <a:pt x="693540" y="231441"/>
                </a:moveTo>
                <a:cubicBezTo>
                  <a:pt x="691192" y="232894"/>
                  <a:pt x="689784" y="235476"/>
                  <a:pt x="689834" y="238235"/>
                </a:cubicBezTo>
                <a:lnTo>
                  <a:pt x="689834" y="269122"/>
                </a:lnTo>
                <a:cubicBezTo>
                  <a:pt x="689860" y="270334"/>
                  <a:pt x="690141" y="271527"/>
                  <a:pt x="690658" y="272623"/>
                </a:cubicBezTo>
                <a:lnTo>
                  <a:pt x="721338" y="333469"/>
                </a:lnTo>
                <a:cubicBezTo>
                  <a:pt x="786303" y="579638"/>
                  <a:pt x="896363" y="774328"/>
                  <a:pt x="1034016" y="1003303"/>
                </a:cubicBezTo>
                <a:lnTo>
                  <a:pt x="1051313" y="1031924"/>
                </a:lnTo>
                <a:lnTo>
                  <a:pt x="1053268" y="1034190"/>
                </a:lnTo>
                <a:cubicBezTo>
                  <a:pt x="1094451" y="1070224"/>
                  <a:pt x="1128529" y="1114908"/>
                  <a:pt x="1161578" y="1158458"/>
                </a:cubicBezTo>
                <a:cubicBezTo>
                  <a:pt x="1162505" y="1159694"/>
                  <a:pt x="1254239" y="1279740"/>
                  <a:pt x="1270609" y="1279740"/>
                </a:cubicBezTo>
                <a:cubicBezTo>
                  <a:pt x="1274286" y="1279806"/>
                  <a:pt x="1277527" y="1277334"/>
                  <a:pt x="1278434" y="1273769"/>
                </a:cubicBezTo>
                <a:lnTo>
                  <a:pt x="1281831" y="1261620"/>
                </a:lnTo>
                <a:cubicBezTo>
                  <a:pt x="1282343" y="1260048"/>
                  <a:pt x="1282343" y="1258353"/>
                  <a:pt x="1281831" y="1256781"/>
                </a:cubicBezTo>
                <a:cubicBezTo>
                  <a:pt x="1260949" y="1216925"/>
                  <a:pt x="1236846" y="1178843"/>
                  <a:pt x="1209762" y="1142912"/>
                </a:cubicBezTo>
                <a:cubicBezTo>
                  <a:pt x="1194801" y="1125925"/>
                  <a:pt x="1181299" y="1107706"/>
                  <a:pt x="1169403" y="1088448"/>
                </a:cubicBezTo>
                <a:cubicBezTo>
                  <a:pt x="1077978" y="971799"/>
                  <a:pt x="1004673" y="845471"/>
                  <a:pt x="926530" y="711629"/>
                </a:cubicBezTo>
                <a:cubicBezTo>
                  <a:pt x="915411" y="692684"/>
                  <a:pt x="904394" y="673534"/>
                  <a:pt x="893173" y="654487"/>
                </a:cubicBezTo>
                <a:cubicBezTo>
                  <a:pt x="846327" y="574491"/>
                  <a:pt x="804012" y="463915"/>
                  <a:pt x="769625" y="374961"/>
                </a:cubicBezTo>
                <a:cubicBezTo>
                  <a:pt x="733076" y="279521"/>
                  <a:pt x="716293" y="237103"/>
                  <a:pt x="701262" y="230822"/>
                </a:cubicBezTo>
                <a:cubicBezTo>
                  <a:pt x="698756" y="229671"/>
                  <a:pt x="695832" y="229906"/>
                  <a:pt x="693540" y="231441"/>
                </a:cubicBezTo>
                <a:close/>
                <a:moveTo>
                  <a:pt x="233327" y="166165"/>
                </a:moveTo>
                <a:cubicBezTo>
                  <a:pt x="229505" y="168022"/>
                  <a:pt x="227754" y="172508"/>
                  <a:pt x="229311" y="176461"/>
                </a:cubicBezTo>
                <a:cubicBezTo>
                  <a:pt x="343387" y="500155"/>
                  <a:pt x="595835" y="775975"/>
                  <a:pt x="840047" y="1042735"/>
                </a:cubicBezTo>
                <a:lnTo>
                  <a:pt x="870934" y="1075886"/>
                </a:lnTo>
                <a:cubicBezTo>
                  <a:pt x="696938" y="917746"/>
                  <a:pt x="548475" y="720482"/>
                  <a:pt x="404130" y="528880"/>
                </a:cubicBezTo>
                <a:cubicBezTo>
                  <a:pt x="348122" y="454547"/>
                  <a:pt x="290261" y="377741"/>
                  <a:pt x="232503" y="305466"/>
                </a:cubicBezTo>
                <a:cubicBezTo>
                  <a:pt x="229669" y="301980"/>
                  <a:pt x="224546" y="301452"/>
                  <a:pt x="221060" y="304286"/>
                </a:cubicBezTo>
                <a:cubicBezTo>
                  <a:pt x="218176" y="306631"/>
                  <a:pt x="217248" y="310636"/>
                  <a:pt x="218809" y="314011"/>
                </a:cubicBezTo>
                <a:cubicBezTo>
                  <a:pt x="398880" y="697420"/>
                  <a:pt x="707337" y="1058591"/>
                  <a:pt x="1074890" y="1319481"/>
                </a:cubicBezTo>
                <a:cubicBezTo>
                  <a:pt x="711661" y="1122115"/>
                  <a:pt x="428017" y="767636"/>
                  <a:pt x="196160" y="477814"/>
                </a:cubicBezTo>
                <a:cubicBezTo>
                  <a:pt x="156932" y="428807"/>
                  <a:pt x="119972" y="382580"/>
                  <a:pt x="83525" y="338103"/>
                </a:cubicBezTo>
                <a:cubicBezTo>
                  <a:pt x="81408" y="335536"/>
                  <a:pt x="77942" y="334517"/>
                  <a:pt x="74774" y="335529"/>
                </a:cubicBezTo>
                <a:cubicBezTo>
                  <a:pt x="69818" y="336993"/>
                  <a:pt x="65942" y="340869"/>
                  <a:pt x="64478" y="345825"/>
                </a:cubicBezTo>
                <a:cubicBezTo>
                  <a:pt x="51712" y="387315"/>
                  <a:pt x="211912" y="580359"/>
                  <a:pt x="438415" y="848456"/>
                </a:cubicBezTo>
                <a:cubicBezTo>
                  <a:pt x="467860" y="883359"/>
                  <a:pt x="496380" y="916922"/>
                  <a:pt x="521913" y="947501"/>
                </a:cubicBezTo>
                <a:cubicBezTo>
                  <a:pt x="461168" y="901479"/>
                  <a:pt x="401454" y="851648"/>
                  <a:pt x="343387" y="803362"/>
                </a:cubicBezTo>
                <a:cubicBezTo>
                  <a:pt x="252271" y="727071"/>
                  <a:pt x="158065" y="648310"/>
                  <a:pt x="59331" y="584477"/>
                </a:cubicBezTo>
                <a:cubicBezTo>
                  <a:pt x="56009" y="582371"/>
                  <a:pt x="51650" y="582982"/>
                  <a:pt x="49035" y="585918"/>
                </a:cubicBezTo>
                <a:cubicBezTo>
                  <a:pt x="46586" y="588914"/>
                  <a:pt x="46586" y="593219"/>
                  <a:pt x="49035" y="596214"/>
                </a:cubicBezTo>
                <a:cubicBezTo>
                  <a:pt x="440989" y="1043352"/>
                  <a:pt x="985936" y="1406685"/>
                  <a:pt x="1343606" y="1459811"/>
                </a:cubicBezTo>
                <a:cubicBezTo>
                  <a:pt x="1349062" y="1461355"/>
                  <a:pt x="1352047" y="1465165"/>
                  <a:pt x="1356784" y="1471856"/>
                </a:cubicBezTo>
                <a:lnTo>
                  <a:pt x="1358329" y="1474018"/>
                </a:lnTo>
                <a:cubicBezTo>
                  <a:pt x="1204717" y="1448177"/>
                  <a:pt x="824398" y="1357781"/>
                  <a:pt x="39151" y="853089"/>
                </a:cubicBezTo>
                <a:lnTo>
                  <a:pt x="14853" y="837544"/>
                </a:lnTo>
                <a:cubicBezTo>
                  <a:pt x="12160" y="835796"/>
                  <a:pt x="8692" y="835796"/>
                  <a:pt x="5999" y="837544"/>
                </a:cubicBezTo>
                <a:cubicBezTo>
                  <a:pt x="1505" y="840490"/>
                  <a:pt x="-771" y="845855"/>
                  <a:pt x="234" y="851134"/>
                </a:cubicBezTo>
                <a:cubicBezTo>
                  <a:pt x="10530" y="919908"/>
                  <a:pt x="765404" y="1347176"/>
                  <a:pt x="1236428" y="1489462"/>
                </a:cubicBezTo>
                <a:cubicBezTo>
                  <a:pt x="993966" y="1507376"/>
                  <a:pt x="759741" y="1444779"/>
                  <a:pt x="532826" y="1384035"/>
                </a:cubicBezTo>
                <a:cubicBezTo>
                  <a:pt x="484333" y="1371062"/>
                  <a:pt x="434193" y="1357678"/>
                  <a:pt x="384878" y="1345323"/>
                </a:cubicBezTo>
                <a:cubicBezTo>
                  <a:pt x="382071" y="1344618"/>
                  <a:pt x="379101" y="1345440"/>
                  <a:pt x="377054" y="1347485"/>
                </a:cubicBezTo>
                <a:cubicBezTo>
                  <a:pt x="375062" y="1349564"/>
                  <a:pt x="374284" y="1352521"/>
                  <a:pt x="374994" y="1355310"/>
                </a:cubicBezTo>
                <a:cubicBezTo>
                  <a:pt x="382819" y="1385270"/>
                  <a:pt x="481760" y="1418114"/>
                  <a:pt x="631766" y="1464753"/>
                </a:cubicBezTo>
                <a:cubicBezTo>
                  <a:pt x="696011" y="1484726"/>
                  <a:pt x="756653" y="1503567"/>
                  <a:pt x="771685" y="1514171"/>
                </a:cubicBezTo>
                <a:cubicBezTo>
                  <a:pt x="775349" y="1515773"/>
                  <a:pt x="778805" y="1517813"/>
                  <a:pt x="781979" y="1520246"/>
                </a:cubicBezTo>
                <a:cubicBezTo>
                  <a:pt x="756344" y="1535175"/>
                  <a:pt x="574935" y="1534351"/>
                  <a:pt x="453446" y="1533733"/>
                </a:cubicBezTo>
                <a:cubicBezTo>
                  <a:pt x="256800" y="1532909"/>
                  <a:pt x="206352" y="1534453"/>
                  <a:pt x="198527" y="1547941"/>
                </a:cubicBezTo>
                <a:cubicBezTo>
                  <a:pt x="196688" y="1551127"/>
                  <a:pt x="196689" y="1555052"/>
                  <a:pt x="198527" y="1558237"/>
                </a:cubicBezTo>
                <a:cubicBezTo>
                  <a:pt x="199846" y="1560609"/>
                  <a:pt x="202302" y="1562129"/>
                  <a:pt x="205014" y="1562253"/>
                </a:cubicBezTo>
                <a:cubicBezTo>
                  <a:pt x="516353" y="1580371"/>
                  <a:pt x="749960" y="1579240"/>
                  <a:pt x="937752" y="1578313"/>
                </a:cubicBezTo>
                <a:cubicBezTo>
                  <a:pt x="1076023" y="1577695"/>
                  <a:pt x="1189481" y="1577181"/>
                  <a:pt x="1291510" y="1584490"/>
                </a:cubicBezTo>
                <a:lnTo>
                  <a:pt x="1281214" y="1586344"/>
                </a:lnTo>
                <a:cubicBezTo>
                  <a:pt x="1245591" y="1593035"/>
                  <a:pt x="1209144" y="1600037"/>
                  <a:pt x="1190510" y="1609611"/>
                </a:cubicBezTo>
                <a:cubicBezTo>
                  <a:pt x="1188198" y="1610830"/>
                  <a:pt x="1186624" y="1613095"/>
                  <a:pt x="1186288" y="1615686"/>
                </a:cubicBezTo>
                <a:cubicBezTo>
                  <a:pt x="986759" y="1627938"/>
                  <a:pt x="757580" y="1628967"/>
                  <a:pt x="645357" y="1592933"/>
                </a:cubicBezTo>
                <a:cubicBezTo>
                  <a:pt x="641069" y="1591596"/>
                  <a:pt x="636508" y="1593989"/>
                  <a:pt x="635171" y="1598277"/>
                </a:cubicBezTo>
                <a:cubicBezTo>
                  <a:pt x="634176" y="1601469"/>
                  <a:pt x="635235" y="1604944"/>
                  <a:pt x="637841" y="1607038"/>
                </a:cubicBezTo>
                <a:cubicBezTo>
                  <a:pt x="776831" y="1717818"/>
                  <a:pt x="1004572" y="1689402"/>
                  <a:pt x="1208630" y="1660679"/>
                </a:cubicBezTo>
                <a:cubicBezTo>
                  <a:pt x="879994" y="1732748"/>
                  <a:pt x="477641" y="1770018"/>
                  <a:pt x="296336" y="1765693"/>
                </a:cubicBezTo>
                <a:cubicBezTo>
                  <a:pt x="293151" y="1765676"/>
                  <a:pt x="290235" y="1767474"/>
                  <a:pt x="288821" y="1770326"/>
                </a:cubicBezTo>
                <a:cubicBezTo>
                  <a:pt x="285701" y="1776112"/>
                  <a:pt x="286223" y="1783182"/>
                  <a:pt x="290158" y="1788447"/>
                </a:cubicBezTo>
                <a:cubicBezTo>
                  <a:pt x="323516" y="1833232"/>
                  <a:pt x="703631" y="1785769"/>
                  <a:pt x="1306130" y="1694756"/>
                </a:cubicBezTo>
                <a:cubicBezTo>
                  <a:pt x="1369447" y="1685284"/>
                  <a:pt x="1424221" y="1676945"/>
                  <a:pt x="1464991" y="1671179"/>
                </a:cubicBezTo>
                <a:cubicBezTo>
                  <a:pt x="1354519" y="1718540"/>
                  <a:pt x="1221911" y="1765693"/>
                  <a:pt x="1082612" y="1815318"/>
                </a:cubicBezTo>
                <a:cubicBezTo>
                  <a:pt x="798453" y="1916318"/>
                  <a:pt x="476406" y="2030805"/>
                  <a:pt x="197189" y="2194712"/>
                </a:cubicBezTo>
                <a:cubicBezTo>
                  <a:pt x="193639" y="2196811"/>
                  <a:pt x="192223" y="2201237"/>
                  <a:pt x="193894" y="2205007"/>
                </a:cubicBezTo>
                <a:cubicBezTo>
                  <a:pt x="195519" y="2209070"/>
                  <a:pt x="200097" y="2211084"/>
                  <a:pt x="204190" y="2209537"/>
                </a:cubicBezTo>
                <a:cubicBezTo>
                  <a:pt x="489482" y="2122334"/>
                  <a:pt x="762727" y="2008052"/>
                  <a:pt x="1027016" y="1897683"/>
                </a:cubicBezTo>
                <a:cubicBezTo>
                  <a:pt x="1152312" y="1845279"/>
                  <a:pt x="1281111" y="1791432"/>
                  <a:pt x="1411557" y="1740263"/>
                </a:cubicBezTo>
                <a:cubicBezTo>
                  <a:pt x="1287391" y="1812332"/>
                  <a:pt x="1135428" y="1885123"/>
                  <a:pt x="987687" y="1956472"/>
                </a:cubicBezTo>
                <a:cubicBezTo>
                  <a:pt x="792070" y="2050264"/>
                  <a:pt x="590482" y="2147249"/>
                  <a:pt x="450254" y="2242483"/>
                </a:cubicBezTo>
                <a:cubicBezTo>
                  <a:pt x="446551" y="2245023"/>
                  <a:pt x="445607" y="2250086"/>
                  <a:pt x="448146" y="2253790"/>
                </a:cubicBezTo>
                <a:cubicBezTo>
                  <a:pt x="450050" y="2256567"/>
                  <a:pt x="453467" y="2257883"/>
                  <a:pt x="456741" y="2257104"/>
                </a:cubicBezTo>
                <a:cubicBezTo>
                  <a:pt x="588731" y="2223951"/>
                  <a:pt x="755932" y="2127379"/>
                  <a:pt x="932605" y="2025349"/>
                </a:cubicBezTo>
                <a:cubicBezTo>
                  <a:pt x="1185054" y="1879563"/>
                  <a:pt x="1534897" y="1721834"/>
                  <a:pt x="1600482" y="1713804"/>
                </a:cubicBezTo>
                <a:cubicBezTo>
                  <a:pt x="1601098" y="1713804"/>
                  <a:pt x="1695407" y="1724100"/>
                  <a:pt x="1695921" y="1723584"/>
                </a:cubicBezTo>
                <a:cubicBezTo>
                  <a:pt x="1716513" y="1727600"/>
                  <a:pt x="1906055" y="1767237"/>
                  <a:pt x="1929426" y="1782887"/>
                </a:cubicBezTo>
                <a:cubicBezTo>
                  <a:pt x="1932927" y="1793182"/>
                  <a:pt x="1957636" y="1852589"/>
                  <a:pt x="1961960" y="1860001"/>
                </a:cubicBezTo>
                <a:cubicBezTo>
                  <a:pt x="1971741" y="1876268"/>
                  <a:pt x="1991612" y="1909626"/>
                  <a:pt x="2053901" y="2064163"/>
                </a:cubicBezTo>
                <a:cubicBezTo>
                  <a:pt x="2001495" y="2048926"/>
                  <a:pt x="1950944" y="2021540"/>
                  <a:pt x="1902658" y="1994873"/>
                </a:cubicBezTo>
                <a:cubicBezTo>
                  <a:pt x="1836251" y="1958531"/>
                  <a:pt x="1767579" y="1920950"/>
                  <a:pt x="1691700" y="1913127"/>
                </a:cubicBezTo>
                <a:cubicBezTo>
                  <a:pt x="1687235" y="1912635"/>
                  <a:pt x="1683217" y="1915856"/>
                  <a:pt x="1682726" y="1920321"/>
                </a:cubicBezTo>
                <a:cubicBezTo>
                  <a:pt x="1682416" y="1923136"/>
                  <a:pt x="1683592" y="1925910"/>
                  <a:pt x="1685832" y="1927644"/>
                </a:cubicBezTo>
                <a:cubicBezTo>
                  <a:pt x="1790375" y="2006216"/>
                  <a:pt x="1909724" y="2062844"/>
                  <a:pt x="2036707" y="2094124"/>
                </a:cubicBezTo>
                <a:cubicBezTo>
                  <a:pt x="1750591" y="2148382"/>
                  <a:pt x="1285127" y="2226010"/>
                  <a:pt x="1211101" y="2345543"/>
                </a:cubicBezTo>
                <a:cubicBezTo>
                  <a:pt x="1209263" y="2348559"/>
                  <a:pt x="1209553" y="2352410"/>
                  <a:pt x="1211822" y="2355118"/>
                </a:cubicBezTo>
                <a:cubicBezTo>
                  <a:pt x="1214148" y="2357784"/>
                  <a:pt x="1217903" y="2358691"/>
                  <a:pt x="1221191" y="2357382"/>
                </a:cubicBezTo>
                <a:cubicBezTo>
                  <a:pt x="1518117" y="2233835"/>
                  <a:pt x="1811438" y="2157545"/>
                  <a:pt x="2035059" y="2144675"/>
                </a:cubicBezTo>
                <a:cubicBezTo>
                  <a:pt x="1806187" y="2247632"/>
                  <a:pt x="1526661" y="2446852"/>
                  <a:pt x="1368521" y="2622289"/>
                </a:cubicBezTo>
                <a:cubicBezTo>
                  <a:pt x="1366584" y="2624440"/>
                  <a:pt x="1365921" y="2627450"/>
                  <a:pt x="1366771" y="2630216"/>
                </a:cubicBezTo>
                <a:cubicBezTo>
                  <a:pt x="1367615" y="2632951"/>
                  <a:pt x="1369850" y="2635030"/>
                  <a:pt x="1372639" y="2635673"/>
                </a:cubicBezTo>
                <a:cubicBezTo>
                  <a:pt x="1403526" y="2643189"/>
                  <a:pt x="1503805" y="2549808"/>
                  <a:pt x="1693862" y="2410611"/>
                </a:cubicBezTo>
                <a:cubicBezTo>
                  <a:pt x="1833677" y="2308272"/>
                  <a:pt x="2085096" y="2145911"/>
                  <a:pt x="2110731" y="2164443"/>
                </a:cubicBezTo>
                <a:cubicBezTo>
                  <a:pt x="2111485" y="2165931"/>
                  <a:pt x="2111485" y="2167690"/>
                  <a:pt x="2110731" y="2169178"/>
                </a:cubicBezTo>
                <a:cubicBezTo>
                  <a:pt x="2106717" y="2179474"/>
                  <a:pt x="2077478" y="2187813"/>
                  <a:pt x="2056165" y="2194094"/>
                </a:cubicBezTo>
                <a:cubicBezTo>
                  <a:pt x="2027028" y="2202742"/>
                  <a:pt x="2005717" y="2209022"/>
                  <a:pt x="2006334" y="2223951"/>
                </a:cubicBezTo>
                <a:cubicBezTo>
                  <a:pt x="2004912" y="2229003"/>
                  <a:pt x="2006153" y="2234432"/>
                  <a:pt x="2009628" y="2238365"/>
                </a:cubicBezTo>
                <a:cubicBezTo>
                  <a:pt x="2015497" y="2243925"/>
                  <a:pt x="2023425" y="2241968"/>
                  <a:pt x="2035574" y="2238879"/>
                </a:cubicBezTo>
                <a:cubicBezTo>
                  <a:pt x="2047123" y="2235709"/>
                  <a:pt x="2058947" y="2233640"/>
                  <a:pt x="2070888" y="2232702"/>
                </a:cubicBezTo>
                <a:cubicBezTo>
                  <a:pt x="2070276" y="2237910"/>
                  <a:pt x="2072422" y="2243060"/>
                  <a:pt x="2076550" y="2246292"/>
                </a:cubicBezTo>
                <a:cubicBezTo>
                  <a:pt x="2088288" y="2254838"/>
                  <a:pt x="2108467" y="2243101"/>
                  <a:pt x="2149340" y="2213758"/>
                </a:cubicBezTo>
                <a:cubicBezTo>
                  <a:pt x="2154693" y="2210053"/>
                  <a:pt x="2160460" y="2205830"/>
                  <a:pt x="2163651" y="2203463"/>
                </a:cubicBezTo>
                <a:cubicBezTo>
                  <a:pt x="2173947" y="2208920"/>
                  <a:pt x="2181463" y="2211906"/>
                  <a:pt x="2187125" y="2207170"/>
                </a:cubicBezTo>
                <a:cubicBezTo>
                  <a:pt x="2192788" y="2202433"/>
                  <a:pt x="2190729" y="2194711"/>
                  <a:pt x="2188052" y="2186579"/>
                </a:cubicBezTo>
                <a:cubicBezTo>
                  <a:pt x="2184757" y="2176283"/>
                  <a:pt x="2180227" y="2162898"/>
                  <a:pt x="2188052" y="2153529"/>
                </a:cubicBezTo>
                <a:cubicBezTo>
                  <a:pt x="2195876" y="2144161"/>
                  <a:pt x="2213996" y="2136541"/>
                  <a:pt x="2263210" y="2138600"/>
                </a:cubicBezTo>
                <a:cubicBezTo>
                  <a:pt x="2235823" y="2149514"/>
                  <a:pt x="2218527" y="2161869"/>
                  <a:pt x="2216056" y="2173194"/>
                </a:cubicBezTo>
                <a:cubicBezTo>
                  <a:pt x="2214878" y="2177980"/>
                  <a:pt x="2216610" y="2183014"/>
                  <a:pt x="2220483" y="2186063"/>
                </a:cubicBezTo>
                <a:cubicBezTo>
                  <a:pt x="2230058" y="2194094"/>
                  <a:pt x="2252400" y="2190491"/>
                  <a:pt x="2274227" y="2184211"/>
                </a:cubicBezTo>
                <a:cubicBezTo>
                  <a:pt x="2256002" y="2200684"/>
                  <a:pt x="2256724" y="2203772"/>
                  <a:pt x="2260430" y="2209022"/>
                </a:cubicBezTo>
                <a:cubicBezTo>
                  <a:pt x="2266608" y="2217671"/>
                  <a:pt x="2270726" y="2215200"/>
                  <a:pt x="2340735" y="2173708"/>
                </a:cubicBezTo>
                <a:cubicBezTo>
                  <a:pt x="2396024" y="2140969"/>
                  <a:pt x="2478697" y="2091962"/>
                  <a:pt x="2537382" y="2068076"/>
                </a:cubicBezTo>
                <a:cubicBezTo>
                  <a:pt x="2326220" y="2198006"/>
                  <a:pt x="1867447" y="2495859"/>
                  <a:pt x="1780037" y="2626407"/>
                </a:cubicBezTo>
                <a:cubicBezTo>
                  <a:pt x="1777885" y="2629630"/>
                  <a:pt x="1778271" y="2633916"/>
                  <a:pt x="1780964" y="2636703"/>
                </a:cubicBezTo>
                <a:cubicBezTo>
                  <a:pt x="1783742" y="2639390"/>
                  <a:pt x="1788003" y="2639817"/>
                  <a:pt x="1791259" y="2637732"/>
                </a:cubicBezTo>
                <a:cubicBezTo>
                  <a:pt x="1874859" y="2582342"/>
                  <a:pt x="1962784" y="2514185"/>
                  <a:pt x="2055958" y="2441189"/>
                </a:cubicBezTo>
                <a:cubicBezTo>
                  <a:pt x="2240457" y="2297050"/>
                  <a:pt x="2431132" y="2148999"/>
                  <a:pt x="2614290" y="2080842"/>
                </a:cubicBezTo>
                <a:cubicBezTo>
                  <a:pt x="2566828" y="2213758"/>
                  <a:pt x="2268976" y="2435732"/>
                  <a:pt x="2123087" y="2544145"/>
                </a:cubicBezTo>
                <a:cubicBezTo>
                  <a:pt x="2074183" y="2580591"/>
                  <a:pt x="2041854" y="2604683"/>
                  <a:pt x="2031662" y="2615287"/>
                </a:cubicBezTo>
                <a:cubicBezTo>
                  <a:pt x="2029471" y="2617556"/>
                  <a:pt x="2028789" y="2620886"/>
                  <a:pt x="2029911" y="2623833"/>
                </a:cubicBezTo>
                <a:cubicBezTo>
                  <a:pt x="2031050" y="2626805"/>
                  <a:pt x="2033836" y="2628824"/>
                  <a:pt x="2037015" y="2628981"/>
                </a:cubicBezTo>
                <a:lnTo>
                  <a:pt x="2038148" y="2628981"/>
                </a:lnTo>
                <a:cubicBezTo>
                  <a:pt x="2039077" y="2630122"/>
                  <a:pt x="2040281" y="2631009"/>
                  <a:pt x="2041649" y="2631555"/>
                </a:cubicBezTo>
                <a:cubicBezTo>
                  <a:pt x="2043687" y="2632425"/>
                  <a:pt x="2045992" y="2632425"/>
                  <a:pt x="2048031" y="2631555"/>
                </a:cubicBezTo>
                <a:cubicBezTo>
                  <a:pt x="2198657" y="2562573"/>
                  <a:pt x="2293376" y="2479180"/>
                  <a:pt x="2362460" y="2418332"/>
                </a:cubicBezTo>
                <a:cubicBezTo>
                  <a:pt x="2387169" y="2396609"/>
                  <a:pt x="2408069" y="2378180"/>
                  <a:pt x="2426705" y="2364692"/>
                </a:cubicBezTo>
                <a:cubicBezTo>
                  <a:pt x="2392625" y="2459412"/>
                  <a:pt x="2307687" y="2628157"/>
                  <a:pt x="2277418" y="2678914"/>
                </a:cubicBezTo>
                <a:cubicBezTo>
                  <a:pt x="2275274" y="2682862"/>
                  <a:pt x="2276737" y="2687801"/>
                  <a:pt x="2280684" y="2689944"/>
                </a:cubicBezTo>
                <a:cubicBezTo>
                  <a:pt x="2283528" y="2691488"/>
                  <a:pt x="2287015" y="2691199"/>
                  <a:pt x="2289567" y="2689211"/>
                </a:cubicBezTo>
                <a:cubicBezTo>
                  <a:pt x="2295436" y="2684268"/>
                  <a:pt x="2301407" y="2679429"/>
                  <a:pt x="2307173" y="2674487"/>
                </a:cubicBezTo>
                <a:cubicBezTo>
                  <a:pt x="2246634" y="2738115"/>
                  <a:pt x="2191449" y="2800815"/>
                  <a:pt x="2149238" y="2867325"/>
                </a:cubicBezTo>
                <a:cubicBezTo>
                  <a:pt x="2147150" y="2870631"/>
                  <a:pt x="2147713" y="2874956"/>
                  <a:pt x="2150575" y="2877621"/>
                </a:cubicBezTo>
                <a:cubicBezTo>
                  <a:pt x="2156584" y="2883742"/>
                  <a:pt x="2164982" y="2886905"/>
                  <a:pt x="2173535" y="2886269"/>
                </a:cubicBezTo>
                <a:cubicBezTo>
                  <a:pt x="2196906" y="2884313"/>
                  <a:pt x="2219660" y="2854661"/>
                  <a:pt x="2245605" y="2820273"/>
                </a:cubicBezTo>
                <a:cubicBezTo>
                  <a:pt x="2238740" y="2841895"/>
                  <a:pt x="2231637" y="2864338"/>
                  <a:pt x="2224293" y="2887607"/>
                </a:cubicBezTo>
                <a:cubicBezTo>
                  <a:pt x="2180124" y="3025671"/>
                  <a:pt x="2130088" y="3182164"/>
                  <a:pt x="2117425" y="3348748"/>
                </a:cubicBezTo>
                <a:cubicBezTo>
                  <a:pt x="2117127" y="3352845"/>
                  <a:pt x="2119894" y="3356534"/>
                  <a:pt x="2123910" y="3357396"/>
                </a:cubicBezTo>
                <a:lnTo>
                  <a:pt x="2126897" y="3357396"/>
                </a:lnTo>
                <a:cubicBezTo>
                  <a:pt x="2130398" y="3357399"/>
                  <a:pt x="2133509" y="3355159"/>
                  <a:pt x="2134618" y="3351836"/>
                </a:cubicBezTo>
                <a:cubicBezTo>
                  <a:pt x="2155209" y="3289342"/>
                  <a:pt x="2174770" y="3224170"/>
                  <a:pt x="2193405" y="3161161"/>
                </a:cubicBezTo>
                <a:cubicBezTo>
                  <a:pt x="2268255" y="2908198"/>
                  <a:pt x="2345575" y="2646380"/>
                  <a:pt x="2554885" y="2464972"/>
                </a:cubicBezTo>
                <a:cubicBezTo>
                  <a:pt x="2602554" y="2428525"/>
                  <a:pt x="2650531" y="2337923"/>
                  <a:pt x="2688728" y="2265236"/>
                </a:cubicBezTo>
                <a:lnTo>
                  <a:pt x="2691507" y="2259883"/>
                </a:lnTo>
                <a:cubicBezTo>
                  <a:pt x="2651972" y="2383018"/>
                  <a:pt x="2605642" y="2509243"/>
                  <a:pt x="2591228" y="2523245"/>
                </a:cubicBezTo>
                <a:cubicBezTo>
                  <a:pt x="2586814" y="2523679"/>
                  <a:pt x="2583588" y="2527609"/>
                  <a:pt x="2584022" y="2532023"/>
                </a:cubicBezTo>
                <a:cubicBezTo>
                  <a:pt x="2584298" y="2534820"/>
                  <a:pt x="2586016" y="2537271"/>
                  <a:pt x="2588551" y="2538483"/>
                </a:cubicBezTo>
                <a:cubicBezTo>
                  <a:pt x="2592518" y="2540402"/>
                  <a:pt x="2597146" y="2540402"/>
                  <a:pt x="2601112" y="2538482"/>
                </a:cubicBezTo>
                <a:cubicBezTo>
                  <a:pt x="2605496" y="2536358"/>
                  <a:pt x="2609388" y="2533343"/>
                  <a:pt x="2612540" y="2529629"/>
                </a:cubicBezTo>
                <a:cubicBezTo>
                  <a:pt x="2559415" y="2623833"/>
                  <a:pt x="2494861" y="2723289"/>
                  <a:pt x="2437000" y="2812346"/>
                </a:cubicBezTo>
                <a:cubicBezTo>
                  <a:pt x="2359268" y="2932084"/>
                  <a:pt x="2292140" y="3035349"/>
                  <a:pt x="2267226" y="3100109"/>
                </a:cubicBezTo>
                <a:cubicBezTo>
                  <a:pt x="2265595" y="3104295"/>
                  <a:pt x="2267669" y="3109009"/>
                  <a:pt x="2271855" y="3110639"/>
                </a:cubicBezTo>
                <a:cubicBezTo>
                  <a:pt x="2275390" y="3112015"/>
                  <a:pt x="2279407" y="3110764"/>
                  <a:pt x="2281537" y="3107624"/>
                </a:cubicBezTo>
                <a:cubicBezTo>
                  <a:pt x="2298832" y="3082812"/>
                  <a:pt x="2318910" y="3054705"/>
                  <a:pt x="2340839" y="3024023"/>
                </a:cubicBezTo>
                <a:cubicBezTo>
                  <a:pt x="2503098" y="2797006"/>
                  <a:pt x="2774490" y="2417200"/>
                  <a:pt x="2756781" y="2176591"/>
                </a:cubicBezTo>
                <a:cubicBezTo>
                  <a:pt x="2756820" y="2175906"/>
                  <a:pt x="2756820" y="2175218"/>
                  <a:pt x="2756782" y="2174532"/>
                </a:cubicBezTo>
                <a:cubicBezTo>
                  <a:pt x="2749780" y="2153941"/>
                  <a:pt x="2750501" y="2140453"/>
                  <a:pt x="2759047" y="2132217"/>
                </a:cubicBezTo>
                <a:cubicBezTo>
                  <a:pt x="2804038" y="2088153"/>
                  <a:pt x="3264870" y="2212935"/>
                  <a:pt x="3492712" y="2296948"/>
                </a:cubicBezTo>
                <a:cubicBezTo>
                  <a:pt x="3758648" y="2395065"/>
                  <a:pt x="3795403" y="2399904"/>
                  <a:pt x="3844205" y="2387754"/>
                </a:cubicBezTo>
                <a:cubicBezTo>
                  <a:pt x="3867781" y="2382092"/>
                  <a:pt x="3861398" y="2341424"/>
                  <a:pt x="3845336" y="2302713"/>
                </a:cubicBezTo>
                <a:cubicBezTo>
                  <a:pt x="3844719" y="2300705"/>
                  <a:pt x="3843194" y="2299104"/>
                  <a:pt x="3841218" y="2298388"/>
                </a:cubicBezTo>
                <a:cubicBezTo>
                  <a:pt x="3643646" y="2260810"/>
                  <a:pt x="3614716" y="2253500"/>
                  <a:pt x="3492299" y="2224878"/>
                </a:cubicBezTo>
                <a:cubicBezTo>
                  <a:pt x="3409421" y="2205522"/>
                  <a:pt x="3232748" y="2114921"/>
                  <a:pt x="3181784" y="2090520"/>
                </a:cubicBezTo>
                <a:cubicBezTo>
                  <a:pt x="3176740" y="2081666"/>
                  <a:pt x="3201244" y="2026791"/>
                  <a:pt x="3227086" y="1968620"/>
                </a:cubicBezTo>
                <a:cubicBezTo>
                  <a:pt x="3319128" y="1762193"/>
                  <a:pt x="3510524" y="1332659"/>
                  <a:pt x="3542337" y="671372"/>
                </a:cubicBezTo>
                <a:cubicBezTo>
                  <a:pt x="3542549" y="666885"/>
                  <a:pt x="3539083" y="663076"/>
                  <a:pt x="3534596" y="662864"/>
                </a:cubicBezTo>
                <a:cubicBezTo>
                  <a:pt x="3530649" y="662678"/>
                  <a:pt x="3527140" y="665355"/>
                  <a:pt x="3526276" y="669210"/>
                </a:cubicBezTo>
                <a:cubicBezTo>
                  <a:pt x="3505685" y="763930"/>
                  <a:pt x="3487462" y="854531"/>
                  <a:pt x="3469857" y="943073"/>
                </a:cubicBezTo>
                <a:cubicBezTo>
                  <a:pt x="3401801" y="1284476"/>
                  <a:pt x="3342911" y="1579342"/>
                  <a:pt x="3175710" y="1935469"/>
                </a:cubicBezTo>
                <a:cubicBezTo>
                  <a:pt x="3142867" y="1991065"/>
                  <a:pt x="3127733" y="2060560"/>
                  <a:pt x="3122379" y="2086196"/>
                </a:cubicBezTo>
                <a:cubicBezTo>
                  <a:pt x="3109818" y="2088872"/>
                  <a:pt x="3053707" y="2067561"/>
                  <a:pt x="3012422" y="2051911"/>
                </a:cubicBezTo>
                <a:cubicBezTo>
                  <a:pt x="2988743" y="2042954"/>
                  <a:pt x="2964547" y="2033792"/>
                  <a:pt x="2941692" y="2025966"/>
                </a:cubicBezTo>
                <a:cubicBezTo>
                  <a:pt x="3032396" y="1960898"/>
                  <a:pt x="3074917" y="1888828"/>
                  <a:pt x="3107348" y="1826849"/>
                </a:cubicBezTo>
                <a:cubicBezTo>
                  <a:pt x="3201244" y="1692389"/>
                  <a:pt x="3401082" y="1120570"/>
                  <a:pt x="3372357" y="1030483"/>
                </a:cubicBezTo>
                <a:cubicBezTo>
                  <a:pt x="3371201" y="1026955"/>
                  <a:pt x="3367828" y="1024636"/>
                  <a:pt x="3364120" y="1024820"/>
                </a:cubicBezTo>
                <a:cubicBezTo>
                  <a:pt x="3360433" y="1025025"/>
                  <a:pt x="3357347" y="1027689"/>
                  <a:pt x="3356604" y="1031307"/>
                </a:cubicBezTo>
                <a:cubicBezTo>
                  <a:pt x="3310789" y="1256781"/>
                  <a:pt x="3148530" y="1641426"/>
                  <a:pt x="3024365" y="1868958"/>
                </a:cubicBezTo>
                <a:cubicBezTo>
                  <a:pt x="2975667" y="1924863"/>
                  <a:pt x="2920275" y="1983446"/>
                  <a:pt x="2896390" y="2002184"/>
                </a:cubicBezTo>
                <a:lnTo>
                  <a:pt x="2896906" y="2001257"/>
                </a:lnTo>
                <a:cubicBezTo>
                  <a:pt x="3045265" y="1805641"/>
                  <a:pt x="3415907" y="861018"/>
                  <a:pt x="3435366" y="796669"/>
                </a:cubicBezTo>
                <a:cubicBezTo>
                  <a:pt x="3441029" y="777726"/>
                  <a:pt x="3444735" y="759194"/>
                  <a:pt x="3448235" y="741382"/>
                </a:cubicBezTo>
                <a:cubicBezTo>
                  <a:pt x="3453280" y="715129"/>
                  <a:pt x="3457810" y="692478"/>
                  <a:pt x="3467283" y="677549"/>
                </a:cubicBezTo>
                <a:cubicBezTo>
                  <a:pt x="3469796" y="673900"/>
                  <a:pt x="3468925" y="668911"/>
                  <a:pt x="3465326" y="666327"/>
                </a:cubicBezTo>
                <a:lnTo>
                  <a:pt x="3456575" y="659841"/>
                </a:lnTo>
                <a:cubicBezTo>
                  <a:pt x="3453114" y="657287"/>
                  <a:pt x="3448270" y="657825"/>
                  <a:pt x="3445456" y="661076"/>
                </a:cubicBezTo>
                <a:cubicBezTo>
                  <a:pt x="3410965" y="701538"/>
                  <a:pt x="3389138" y="762180"/>
                  <a:pt x="3368033" y="820968"/>
                </a:cubicBezTo>
                <a:lnTo>
                  <a:pt x="3363399" y="834043"/>
                </a:lnTo>
                <a:cubicBezTo>
                  <a:pt x="3273003" y="1092051"/>
                  <a:pt x="3044956" y="1711127"/>
                  <a:pt x="2859841" y="1951014"/>
                </a:cubicBezTo>
                <a:cubicBezTo>
                  <a:pt x="2858913" y="1948544"/>
                  <a:pt x="2857987" y="1946072"/>
                  <a:pt x="2857164" y="1943498"/>
                </a:cubicBezTo>
                <a:cubicBezTo>
                  <a:pt x="2859199" y="1943199"/>
                  <a:pt x="2861041" y="1942131"/>
                  <a:pt x="2862312" y="1940513"/>
                </a:cubicBezTo>
                <a:cubicBezTo>
                  <a:pt x="2920173" y="1865972"/>
                  <a:pt x="2945604" y="1778769"/>
                  <a:pt x="2970210" y="1694344"/>
                </a:cubicBezTo>
                <a:cubicBezTo>
                  <a:pt x="2998420" y="1597463"/>
                  <a:pt x="3025086" y="1505935"/>
                  <a:pt x="3097257" y="1436233"/>
                </a:cubicBezTo>
                <a:cubicBezTo>
                  <a:pt x="3099414" y="1434123"/>
                  <a:pt x="3100243" y="1431002"/>
                  <a:pt x="3099419" y="1428100"/>
                </a:cubicBezTo>
                <a:cubicBezTo>
                  <a:pt x="3098587" y="1425202"/>
                  <a:pt x="3096202" y="1423015"/>
                  <a:pt x="3093242" y="1422437"/>
                </a:cubicBezTo>
                <a:cubicBezTo>
                  <a:pt x="3083166" y="1419779"/>
                  <a:pt x="3072435" y="1421499"/>
                  <a:pt x="3063694" y="1427174"/>
                </a:cubicBezTo>
                <a:cubicBezTo>
                  <a:pt x="3055550" y="1433484"/>
                  <a:pt x="3049868" y="1442444"/>
                  <a:pt x="3047633" y="1452501"/>
                </a:cubicBezTo>
                <a:cubicBezTo>
                  <a:pt x="3045374" y="1452861"/>
                  <a:pt x="3043265" y="1453860"/>
                  <a:pt x="3041558" y="1455384"/>
                </a:cubicBezTo>
                <a:cubicBezTo>
                  <a:pt x="3041559" y="1454353"/>
                  <a:pt x="3041558" y="1453222"/>
                  <a:pt x="3041558" y="1452191"/>
                </a:cubicBezTo>
                <a:cubicBezTo>
                  <a:pt x="3040331" y="1444132"/>
                  <a:pt x="3035724" y="1436980"/>
                  <a:pt x="3028895" y="1432527"/>
                </a:cubicBezTo>
                <a:cubicBezTo>
                  <a:pt x="3025160" y="1430033"/>
                  <a:pt x="3020108" y="1431039"/>
                  <a:pt x="3017615" y="1434775"/>
                </a:cubicBezTo>
                <a:cubicBezTo>
                  <a:pt x="3016170" y="1436938"/>
                  <a:pt x="3015847" y="1439662"/>
                  <a:pt x="3016746" y="1442102"/>
                </a:cubicBezTo>
                <a:cubicBezTo>
                  <a:pt x="3021791" y="1456001"/>
                  <a:pt x="3013657" y="1466503"/>
                  <a:pt x="3000170" y="1482461"/>
                </a:cubicBezTo>
                <a:cubicBezTo>
                  <a:pt x="2996875" y="1486373"/>
                  <a:pt x="2993477" y="1490286"/>
                  <a:pt x="2990390" y="1494404"/>
                </a:cubicBezTo>
                <a:lnTo>
                  <a:pt x="3003259" y="1454045"/>
                </a:lnTo>
                <a:cubicBezTo>
                  <a:pt x="3020349" y="1400611"/>
                  <a:pt x="3041352" y="1334512"/>
                  <a:pt x="3046912" y="1323188"/>
                </a:cubicBezTo>
                <a:cubicBezTo>
                  <a:pt x="3048742" y="1321659"/>
                  <a:pt x="3049799" y="1319396"/>
                  <a:pt x="3049795" y="1317010"/>
                </a:cubicBezTo>
                <a:cubicBezTo>
                  <a:pt x="3051545" y="1309288"/>
                  <a:pt x="3072034" y="1267386"/>
                  <a:pt x="3093654" y="1223114"/>
                </a:cubicBezTo>
                <a:cubicBezTo>
                  <a:pt x="3137926" y="1132615"/>
                  <a:pt x="3204847" y="995890"/>
                  <a:pt x="3228732" y="917231"/>
                </a:cubicBezTo>
                <a:cubicBezTo>
                  <a:pt x="3229038" y="916050"/>
                  <a:pt x="3229038" y="914810"/>
                  <a:pt x="3228732" y="913628"/>
                </a:cubicBezTo>
                <a:cubicBezTo>
                  <a:pt x="3226982" y="902817"/>
                  <a:pt x="3221629" y="899832"/>
                  <a:pt x="3217511" y="899317"/>
                </a:cubicBezTo>
                <a:cubicBezTo>
                  <a:pt x="3201346" y="897258"/>
                  <a:pt x="3184771" y="928557"/>
                  <a:pt x="3127630" y="1053752"/>
                </a:cubicBezTo>
                <a:cubicBezTo>
                  <a:pt x="3098184" y="1118408"/>
                  <a:pt x="3067709" y="1185432"/>
                  <a:pt x="3045780" y="1218481"/>
                </a:cubicBezTo>
                <a:cubicBezTo>
                  <a:pt x="3045257" y="1219268"/>
                  <a:pt x="3044875" y="1220139"/>
                  <a:pt x="3044648" y="1221055"/>
                </a:cubicBezTo>
                <a:cubicBezTo>
                  <a:pt x="3020768" y="1270099"/>
                  <a:pt x="2993416" y="1317373"/>
                  <a:pt x="2962797" y="1362518"/>
                </a:cubicBezTo>
                <a:cubicBezTo>
                  <a:pt x="3060708" y="1172048"/>
                  <a:pt x="3125674" y="890155"/>
                  <a:pt x="3138647" y="592920"/>
                </a:cubicBezTo>
                <a:cubicBezTo>
                  <a:pt x="3138767" y="588817"/>
                  <a:pt x="3135885" y="585236"/>
                  <a:pt x="3131851" y="584477"/>
                </a:cubicBezTo>
                <a:cubicBezTo>
                  <a:pt x="3127804" y="583782"/>
                  <a:pt x="3123876" y="586210"/>
                  <a:pt x="3122688" y="590139"/>
                </a:cubicBezTo>
                <a:cubicBezTo>
                  <a:pt x="3095199" y="680843"/>
                  <a:pt x="3080168" y="781638"/>
                  <a:pt x="3064312" y="888713"/>
                </a:cubicBezTo>
                <a:cubicBezTo>
                  <a:pt x="3035793" y="1080005"/>
                  <a:pt x="3006348" y="1277373"/>
                  <a:pt x="2900096" y="1408642"/>
                </a:cubicBezTo>
                <a:cubicBezTo>
                  <a:pt x="2961151" y="1147339"/>
                  <a:pt x="2980917" y="888095"/>
                  <a:pt x="3000170" y="578814"/>
                </a:cubicBezTo>
                <a:cubicBezTo>
                  <a:pt x="3000271" y="577891"/>
                  <a:pt x="3000271" y="576958"/>
                  <a:pt x="3000170" y="576035"/>
                </a:cubicBezTo>
                <a:cubicBezTo>
                  <a:pt x="2999140" y="572637"/>
                  <a:pt x="2995846" y="562238"/>
                  <a:pt x="2987198" y="563062"/>
                </a:cubicBezTo>
                <a:cubicBezTo>
                  <a:pt x="2973299" y="564401"/>
                  <a:pt x="2969180" y="582932"/>
                  <a:pt x="2948794" y="812010"/>
                </a:cubicBezTo>
                <a:cubicBezTo>
                  <a:pt x="2934587" y="972622"/>
                  <a:pt x="2907612" y="1271607"/>
                  <a:pt x="2877961" y="1278092"/>
                </a:cubicBezTo>
                <a:cubicBezTo>
                  <a:pt x="2876005" y="1278092"/>
                  <a:pt x="2858194" y="1270474"/>
                  <a:pt x="2831528" y="1118923"/>
                </a:cubicBezTo>
                <a:cubicBezTo>
                  <a:pt x="2831139" y="1116571"/>
                  <a:pt x="2829699" y="1114523"/>
                  <a:pt x="2827615" y="1113364"/>
                </a:cubicBezTo>
                <a:cubicBezTo>
                  <a:pt x="2815467" y="1106259"/>
                  <a:pt x="2818555" y="1073827"/>
                  <a:pt x="2821438" y="1042528"/>
                </a:cubicBezTo>
                <a:cubicBezTo>
                  <a:pt x="2825968" y="993419"/>
                  <a:pt x="2831116" y="937926"/>
                  <a:pt x="2789934" y="918981"/>
                </a:cubicBezTo>
                <a:cubicBezTo>
                  <a:pt x="2787662" y="917859"/>
                  <a:pt x="2784998" y="917859"/>
                  <a:pt x="2782726" y="918981"/>
                </a:cubicBezTo>
                <a:cubicBezTo>
                  <a:pt x="2773255" y="924232"/>
                  <a:pt x="2768828" y="924232"/>
                  <a:pt x="2767798" y="923511"/>
                </a:cubicBezTo>
                <a:cubicBezTo>
                  <a:pt x="2762650" y="920011"/>
                  <a:pt x="2765637" y="894581"/>
                  <a:pt x="2767798" y="879343"/>
                </a:cubicBezTo>
                <a:cubicBezTo>
                  <a:pt x="2771082" y="862157"/>
                  <a:pt x="2771360" y="844530"/>
                  <a:pt x="2768622" y="827248"/>
                </a:cubicBezTo>
                <a:cubicBezTo>
                  <a:pt x="2767634" y="823469"/>
                  <a:pt x="2764071" y="820948"/>
                  <a:pt x="2760179" y="821276"/>
                </a:cubicBezTo>
                <a:cubicBezTo>
                  <a:pt x="2737426" y="822821"/>
                  <a:pt x="2735366" y="814275"/>
                  <a:pt x="2732381" y="789256"/>
                </a:cubicBezTo>
                <a:cubicBezTo>
                  <a:pt x="2732056" y="786349"/>
                  <a:pt x="2730158" y="783855"/>
                  <a:pt x="2727439" y="782771"/>
                </a:cubicBezTo>
                <a:cubicBezTo>
                  <a:pt x="2724786" y="781545"/>
                  <a:pt x="2721666" y="781945"/>
                  <a:pt x="2719409" y="783800"/>
                </a:cubicBezTo>
                <a:cubicBezTo>
                  <a:pt x="2650531" y="836925"/>
                  <a:pt x="2640132" y="902612"/>
                  <a:pt x="2690170" y="968606"/>
                </a:cubicBezTo>
                <a:cubicBezTo>
                  <a:pt x="2691274" y="970110"/>
                  <a:pt x="2692881" y="971170"/>
                  <a:pt x="2694700" y="971592"/>
                </a:cubicBezTo>
                <a:cubicBezTo>
                  <a:pt x="2698042" y="972563"/>
                  <a:pt x="2701561" y="972773"/>
                  <a:pt x="2704995" y="972210"/>
                </a:cubicBezTo>
                <a:cubicBezTo>
                  <a:pt x="2701180" y="1010683"/>
                  <a:pt x="2691854" y="1048408"/>
                  <a:pt x="2677299" y="1084226"/>
                </a:cubicBezTo>
                <a:cubicBezTo>
                  <a:pt x="2651355" y="1054059"/>
                  <a:pt x="2654753" y="1014216"/>
                  <a:pt x="2658252" y="972107"/>
                </a:cubicBezTo>
                <a:cubicBezTo>
                  <a:pt x="2660930" y="941220"/>
                  <a:pt x="2663607" y="909303"/>
                  <a:pt x="2652899" y="882328"/>
                </a:cubicBezTo>
                <a:cubicBezTo>
                  <a:pt x="2654668" y="880889"/>
                  <a:pt x="2656166" y="879146"/>
                  <a:pt x="2657326" y="877181"/>
                </a:cubicBezTo>
                <a:cubicBezTo>
                  <a:pt x="2662577" y="867607"/>
                  <a:pt x="2658871" y="855767"/>
                  <a:pt x="2654855" y="843205"/>
                </a:cubicBezTo>
                <a:cubicBezTo>
                  <a:pt x="2653302" y="838741"/>
                  <a:pt x="2652097" y="834164"/>
                  <a:pt x="2651251" y="829513"/>
                </a:cubicBezTo>
                <a:lnTo>
                  <a:pt x="2651252" y="824261"/>
                </a:lnTo>
                <a:cubicBezTo>
                  <a:pt x="2651374" y="819922"/>
                  <a:pt x="2648065" y="816251"/>
                  <a:pt x="2643736" y="815922"/>
                </a:cubicBezTo>
                <a:lnTo>
                  <a:pt x="2638588" y="815923"/>
                </a:lnTo>
                <a:cubicBezTo>
                  <a:pt x="2616967" y="814275"/>
                  <a:pt x="2611099" y="827762"/>
                  <a:pt x="2609864" y="831983"/>
                </a:cubicBezTo>
                <a:cubicBezTo>
                  <a:pt x="2605230" y="846912"/>
                  <a:pt x="2616246" y="865960"/>
                  <a:pt x="2625616" y="876358"/>
                </a:cubicBezTo>
                <a:cubicBezTo>
                  <a:pt x="2625616" y="890155"/>
                  <a:pt x="2625616" y="902715"/>
                  <a:pt x="2625616" y="914863"/>
                </a:cubicBezTo>
                <a:cubicBezTo>
                  <a:pt x="2626848" y="932018"/>
                  <a:pt x="2626503" y="949250"/>
                  <a:pt x="2624586" y="966341"/>
                </a:cubicBezTo>
                <a:cubicBezTo>
                  <a:pt x="2615418" y="985628"/>
                  <a:pt x="2610804" y="1006763"/>
                  <a:pt x="2611099" y="1028115"/>
                </a:cubicBezTo>
                <a:cubicBezTo>
                  <a:pt x="2609967" y="1053545"/>
                  <a:pt x="2609452" y="1066414"/>
                  <a:pt x="2581962" y="1072901"/>
                </a:cubicBezTo>
                <a:cubicBezTo>
                  <a:pt x="2579733" y="1073459"/>
                  <a:pt x="2577834" y="1074911"/>
                  <a:pt x="2576712" y="1076917"/>
                </a:cubicBezTo>
                <a:cubicBezTo>
                  <a:pt x="2552517" y="1120982"/>
                  <a:pt x="2553341" y="1163297"/>
                  <a:pt x="2554164" y="1204068"/>
                </a:cubicBezTo>
                <a:cubicBezTo>
                  <a:pt x="2554987" y="1242984"/>
                  <a:pt x="2555709" y="1279843"/>
                  <a:pt x="2534705" y="1315981"/>
                </a:cubicBezTo>
                <a:cubicBezTo>
                  <a:pt x="2459753" y="1149397"/>
                  <a:pt x="2395920" y="752708"/>
                  <a:pt x="2370696" y="520747"/>
                </a:cubicBezTo>
                <a:cubicBezTo>
                  <a:pt x="2370290" y="517100"/>
                  <a:pt x="2367518" y="514160"/>
                  <a:pt x="2363900" y="513540"/>
                </a:cubicBezTo>
                <a:cubicBezTo>
                  <a:pt x="2359031" y="512694"/>
                  <a:pt x="2354058" y="514313"/>
                  <a:pt x="2350619" y="517864"/>
                </a:cubicBezTo>
                <a:cubicBezTo>
                  <a:pt x="2330029" y="538455"/>
                  <a:pt x="2345575" y="639354"/>
                  <a:pt x="2382330" y="849177"/>
                </a:cubicBezTo>
                <a:cubicBezTo>
                  <a:pt x="2402921" y="966753"/>
                  <a:pt x="2424131" y="1088036"/>
                  <a:pt x="2423512" y="1145382"/>
                </a:cubicBezTo>
                <a:cubicBezTo>
                  <a:pt x="2387890" y="1126541"/>
                  <a:pt x="2381404" y="1096169"/>
                  <a:pt x="2375535" y="1069092"/>
                </a:cubicBezTo>
                <a:cubicBezTo>
                  <a:pt x="2371726" y="1051383"/>
                  <a:pt x="2368123" y="1034601"/>
                  <a:pt x="2355973" y="1025232"/>
                </a:cubicBezTo>
                <a:lnTo>
                  <a:pt x="2319116" y="965106"/>
                </a:lnTo>
                <a:cubicBezTo>
                  <a:pt x="2284007" y="876563"/>
                  <a:pt x="2273917" y="806862"/>
                  <a:pt x="2263210" y="733043"/>
                </a:cubicBezTo>
                <a:cubicBezTo>
                  <a:pt x="2257444" y="693199"/>
                  <a:pt x="2251472" y="651913"/>
                  <a:pt x="2241280" y="605789"/>
                </a:cubicBezTo>
                <a:cubicBezTo>
                  <a:pt x="2240732" y="603089"/>
                  <a:pt x="2238822" y="600868"/>
                  <a:pt x="2236235" y="599921"/>
                </a:cubicBezTo>
                <a:cubicBezTo>
                  <a:pt x="2233656" y="598909"/>
                  <a:pt x="2230738" y="599298"/>
                  <a:pt x="2228514" y="600950"/>
                </a:cubicBezTo>
                <a:cubicBezTo>
                  <a:pt x="2199994" y="622262"/>
                  <a:pt x="2216777" y="692787"/>
                  <a:pt x="2234485" y="767430"/>
                </a:cubicBezTo>
                <a:cubicBezTo>
                  <a:pt x="2239530" y="788844"/>
                  <a:pt x="2244781" y="809642"/>
                  <a:pt x="2247766" y="827351"/>
                </a:cubicBezTo>
                <a:cubicBezTo>
                  <a:pt x="2234794" y="801406"/>
                  <a:pt x="2221822" y="768562"/>
                  <a:pt x="2208335" y="734690"/>
                </a:cubicBezTo>
                <a:cubicBezTo>
                  <a:pt x="2182595" y="669519"/>
                  <a:pt x="2155929" y="602083"/>
                  <a:pt x="2124631" y="571710"/>
                </a:cubicBezTo>
                <a:cubicBezTo>
                  <a:pt x="2121914" y="568914"/>
                  <a:pt x="2117595" y="568439"/>
                  <a:pt x="2114335" y="570577"/>
                </a:cubicBezTo>
                <a:cubicBezTo>
                  <a:pt x="2111181" y="572595"/>
                  <a:pt x="2109786" y="576488"/>
                  <a:pt x="2110938" y="580049"/>
                </a:cubicBezTo>
                <a:cubicBezTo>
                  <a:pt x="2196185" y="838161"/>
                  <a:pt x="2318807" y="1087829"/>
                  <a:pt x="2437412" y="1329365"/>
                </a:cubicBezTo>
                <a:cubicBezTo>
                  <a:pt x="2472623" y="1401434"/>
                  <a:pt x="2508863" y="1474842"/>
                  <a:pt x="2543046" y="1546911"/>
                </a:cubicBezTo>
                <a:cubicBezTo>
                  <a:pt x="2487964" y="1496566"/>
                  <a:pt x="2421660" y="1382181"/>
                  <a:pt x="2371417" y="1295698"/>
                </a:cubicBezTo>
                <a:cubicBezTo>
                  <a:pt x="2311187" y="1191816"/>
                  <a:pt x="2295538" y="1167930"/>
                  <a:pt x="2280198" y="1172151"/>
                </a:cubicBezTo>
                <a:cubicBezTo>
                  <a:pt x="2270520" y="1174519"/>
                  <a:pt x="2269902" y="1186667"/>
                  <a:pt x="2269903" y="1190683"/>
                </a:cubicBezTo>
                <a:cubicBezTo>
                  <a:pt x="2269915" y="1191843"/>
                  <a:pt x="2270125" y="1192990"/>
                  <a:pt x="2270520" y="1194080"/>
                </a:cubicBezTo>
                <a:cubicBezTo>
                  <a:pt x="2294920" y="1249636"/>
                  <a:pt x="2322879" y="1303561"/>
                  <a:pt x="2354223" y="1355515"/>
                </a:cubicBezTo>
                <a:cubicBezTo>
                  <a:pt x="2369254" y="1381872"/>
                  <a:pt x="2383565" y="1406994"/>
                  <a:pt x="2396641" y="1431498"/>
                </a:cubicBezTo>
                <a:cubicBezTo>
                  <a:pt x="2330235" y="1390315"/>
                  <a:pt x="2276594" y="1308671"/>
                  <a:pt x="2224498" y="1229806"/>
                </a:cubicBezTo>
                <a:cubicBezTo>
                  <a:pt x="2201082" y="1192781"/>
                  <a:pt x="2175790" y="1156974"/>
                  <a:pt x="2148723" y="1122527"/>
                </a:cubicBezTo>
                <a:cubicBezTo>
                  <a:pt x="2147149" y="1120453"/>
                  <a:pt x="2144625" y="1119327"/>
                  <a:pt x="2142031" y="1119541"/>
                </a:cubicBezTo>
                <a:cubicBezTo>
                  <a:pt x="2139493" y="1119620"/>
                  <a:pt x="2137152" y="1120924"/>
                  <a:pt x="2135751" y="1123041"/>
                </a:cubicBezTo>
                <a:cubicBezTo>
                  <a:pt x="2124014" y="1140028"/>
                  <a:pt x="2185273" y="1245971"/>
                  <a:pt x="2214512" y="1294153"/>
                </a:cubicBezTo>
                <a:cubicBezTo>
                  <a:pt x="2193096" y="1277475"/>
                  <a:pt x="2154694" y="1239175"/>
                  <a:pt x="2093436" y="1162164"/>
                </a:cubicBezTo>
                <a:cubicBezTo>
                  <a:pt x="2028264" y="1079799"/>
                  <a:pt x="1975757" y="1002067"/>
                  <a:pt x="1972256" y="987139"/>
                </a:cubicBezTo>
                <a:cubicBezTo>
                  <a:pt x="1971533" y="983788"/>
                  <a:pt x="1968762" y="981265"/>
                  <a:pt x="1965359" y="980859"/>
                </a:cubicBezTo>
                <a:cubicBezTo>
                  <a:pt x="1962006" y="980444"/>
                  <a:pt x="1958742" y="982117"/>
                  <a:pt x="1957122" y="985080"/>
                </a:cubicBezTo>
                <a:cubicBezTo>
                  <a:pt x="1925204" y="1045103"/>
                  <a:pt x="2029191" y="1153207"/>
                  <a:pt x="2129985" y="1257707"/>
                </a:cubicBezTo>
                <a:cubicBezTo>
                  <a:pt x="2197524" y="1327820"/>
                  <a:pt x="2267328" y="1400302"/>
                  <a:pt x="2261254" y="1428100"/>
                </a:cubicBezTo>
                <a:cubicBezTo>
                  <a:pt x="2260562" y="1431504"/>
                  <a:pt x="2258200" y="1434331"/>
                  <a:pt x="2254974" y="1435616"/>
                </a:cubicBezTo>
                <a:cubicBezTo>
                  <a:pt x="2205966" y="1414098"/>
                  <a:pt x="2109188" y="1325247"/>
                  <a:pt x="2023528" y="1246588"/>
                </a:cubicBezTo>
                <a:cubicBezTo>
                  <a:pt x="1958665" y="1186977"/>
                  <a:pt x="1897303" y="1130660"/>
                  <a:pt x="1858799" y="1105126"/>
                </a:cubicBezTo>
                <a:cubicBezTo>
                  <a:pt x="1855646" y="1102892"/>
                  <a:pt x="1851365" y="1103149"/>
                  <a:pt x="1848502" y="1105744"/>
                </a:cubicBezTo>
                <a:cubicBezTo>
                  <a:pt x="1845674" y="1108113"/>
                  <a:pt x="1844825" y="1112106"/>
                  <a:pt x="1846444" y="1115421"/>
                </a:cubicBezTo>
                <a:cubicBezTo>
                  <a:pt x="1874448" y="1175033"/>
                  <a:pt x="1966387" y="1245867"/>
                  <a:pt x="2055239" y="1314334"/>
                </a:cubicBezTo>
                <a:cubicBezTo>
                  <a:pt x="2127308" y="1369621"/>
                  <a:pt x="2194641" y="1421716"/>
                  <a:pt x="2219350" y="1461046"/>
                </a:cubicBezTo>
                <a:cubicBezTo>
                  <a:pt x="2229646" y="1477828"/>
                  <a:pt x="2218526" y="1535175"/>
                  <a:pt x="2204216" y="1607861"/>
                </a:cubicBezTo>
                <a:cubicBezTo>
                  <a:pt x="2201848" y="1620011"/>
                  <a:pt x="2199275" y="1632777"/>
                  <a:pt x="2196700" y="1646161"/>
                </a:cubicBezTo>
                <a:cubicBezTo>
                  <a:pt x="2193817" y="1651514"/>
                  <a:pt x="2194023" y="1662737"/>
                  <a:pt x="2195671" y="1694653"/>
                </a:cubicBezTo>
                <a:cubicBezTo>
                  <a:pt x="2196906" y="1718951"/>
                  <a:pt x="2199377" y="1768370"/>
                  <a:pt x="2193405" y="1778769"/>
                </a:cubicBezTo>
                <a:cubicBezTo>
                  <a:pt x="2152223" y="1790094"/>
                  <a:pt x="2013130" y="1738204"/>
                  <a:pt x="1978330" y="1739440"/>
                </a:cubicBezTo>
                <a:cubicBezTo>
                  <a:pt x="1943325" y="1733880"/>
                  <a:pt x="1942501" y="1642866"/>
                  <a:pt x="1942398" y="1613112"/>
                </a:cubicBezTo>
                <a:cubicBezTo>
                  <a:pt x="1942431" y="1610169"/>
                  <a:pt x="1940851" y="1607443"/>
                  <a:pt x="1938281" y="1606008"/>
                </a:cubicBezTo>
                <a:cubicBezTo>
                  <a:pt x="1935776" y="1604511"/>
                  <a:pt x="1932651" y="1604512"/>
                  <a:pt x="1930147" y="1606008"/>
                </a:cubicBezTo>
                <a:cubicBezTo>
                  <a:pt x="1901628" y="1622790"/>
                  <a:pt x="1901525" y="1652132"/>
                  <a:pt x="1906982" y="1678078"/>
                </a:cubicBezTo>
                <a:cubicBezTo>
                  <a:pt x="1874144" y="1656012"/>
                  <a:pt x="1838872" y="1637806"/>
                  <a:pt x="1801864" y="1623820"/>
                </a:cubicBezTo>
                <a:lnTo>
                  <a:pt x="1792289" y="1629071"/>
                </a:lnTo>
                <a:cubicBezTo>
                  <a:pt x="1797436" y="1647603"/>
                  <a:pt x="1877742" y="1685285"/>
                  <a:pt x="1915836" y="1702375"/>
                </a:cubicBezTo>
                <a:cubicBezTo>
                  <a:pt x="1915164" y="1704168"/>
                  <a:pt x="1915164" y="1706143"/>
                  <a:pt x="1915836" y="1707935"/>
                </a:cubicBezTo>
                <a:lnTo>
                  <a:pt x="1841296" y="1679519"/>
                </a:lnTo>
                <a:cubicBezTo>
                  <a:pt x="1845825" y="1693521"/>
                  <a:pt x="1876712" y="1700831"/>
                  <a:pt x="1878669" y="1712259"/>
                </a:cubicBezTo>
                <a:cubicBezTo>
                  <a:pt x="1817410" y="1699493"/>
                  <a:pt x="1837487" y="1701963"/>
                  <a:pt x="1832647" y="1696403"/>
                </a:cubicBezTo>
                <a:cubicBezTo>
                  <a:pt x="1830176" y="1665517"/>
                  <a:pt x="1798466" y="1698978"/>
                  <a:pt x="1796716" y="1697845"/>
                </a:cubicBezTo>
                <a:cubicBezTo>
                  <a:pt x="1773858" y="1682504"/>
                  <a:pt x="1748841" y="1692904"/>
                  <a:pt x="1739267" y="1690741"/>
                </a:cubicBezTo>
                <a:cubicBezTo>
                  <a:pt x="1732368" y="1689093"/>
                  <a:pt x="1723102" y="1707626"/>
                  <a:pt x="1681919" y="1690740"/>
                </a:cubicBezTo>
                <a:cubicBezTo>
                  <a:pt x="1638575" y="1681887"/>
                  <a:pt x="1671623" y="1661296"/>
                  <a:pt x="1666786" y="1654604"/>
                </a:cubicBezTo>
                <a:lnTo>
                  <a:pt x="1665858" y="1653368"/>
                </a:lnTo>
                <a:cubicBezTo>
                  <a:pt x="1675238" y="1644133"/>
                  <a:pt x="1679638" y="1630971"/>
                  <a:pt x="1677698" y="1617952"/>
                </a:cubicBezTo>
                <a:cubicBezTo>
                  <a:pt x="1674404" y="1601272"/>
                  <a:pt x="1658446" y="1586446"/>
                  <a:pt x="1633942" y="1576769"/>
                </a:cubicBezTo>
                <a:cubicBezTo>
                  <a:pt x="1632575" y="1575637"/>
                  <a:pt x="1631270" y="1574434"/>
                  <a:pt x="1630029" y="1573165"/>
                </a:cubicBezTo>
                <a:cubicBezTo>
                  <a:pt x="1638974" y="1574993"/>
                  <a:pt x="1647495" y="1578485"/>
                  <a:pt x="1655151" y="1583461"/>
                </a:cubicBezTo>
                <a:cubicBezTo>
                  <a:pt x="1671496" y="1592815"/>
                  <a:pt x="1682820" y="1608970"/>
                  <a:pt x="1686037" y="1627526"/>
                </a:cubicBezTo>
                <a:cubicBezTo>
                  <a:pt x="1686259" y="1630101"/>
                  <a:pt x="1687771" y="1632388"/>
                  <a:pt x="1690053" y="1633601"/>
                </a:cubicBezTo>
                <a:cubicBezTo>
                  <a:pt x="1692344" y="1634791"/>
                  <a:pt x="1695072" y="1634791"/>
                  <a:pt x="1697363" y="1633601"/>
                </a:cubicBezTo>
                <a:cubicBezTo>
                  <a:pt x="1705115" y="1630948"/>
                  <a:pt x="1713646" y="1631892"/>
                  <a:pt x="1720631" y="1636174"/>
                </a:cubicBezTo>
                <a:cubicBezTo>
                  <a:pt x="1735654" y="1643972"/>
                  <a:pt x="1746820" y="1657594"/>
                  <a:pt x="1751518" y="1673856"/>
                </a:cubicBezTo>
                <a:cubicBezTo>
                  <a:pt x="1752302" y="1678001"/>
                  <a:pt x="1756193" y="1680806"/>
                  <a:pt x="1760372" y="1680239"/>
                </a:cubicBezTo>
                <a:cubicBezTo>
                  <a:pt x="1764483" y="1679816"/>
                  <a:pt x="1767600" y="1676341"/>
                  <a:pt x="1767579" y="1672209"/>
                </a:cubicBezTo>
                <a:cubicBezTo>
                  <a:pt x="1767579" y="1255030"/>
                  <a:pt x="1788170" y="616187"/>
                  <a:pt x="1828528" y="254193"/>
                </a:cubicBezTo>
                <a:cubicBezTo>
                  <a:pt x="1828878" y="252878"/>
                  <a:pt x="1828878" y="251494"/>
                  <a:pt x="1828529" y="250178"/>
                </a:cubicBezTo>
                <a:cubicBezTo>
                  <a:pt x="1826984" y="245880"/>
                  <a:pt x="1822792" y="243114"/>
                  <a:pt x="1818234" y="243383"/>
                </a:cubicBezTo>
                <a:cubicBezTo>
                  <a:pt x="1802481" y="245340"/>
                  <a:pt x="1790745" y="302583"/>
                  <a:pt x="1720116" y="823644"/>
                </a:cubicBezTo>
                <a:cubicBezTo>
                  <a:pt x="1699525" y="975917"/>
                  <a:pt x="1679655" y="1121496"/>
                  <a:pt x="1666682" y="1199434"/>
                </a:cubicBezTo>
                <a:cubicBezTo>
                  <a:pt x="1649077" y="1040985"/>
                  <a:pt x="1671006" y="847324"/>
                  <a:pt x="1692318" y="659532"/>
                </a:cubicBezTo>
                <a:cubicBezTo>
                  <a:pt x="1717440" y="438382"/>
                  <a:pt x="1743281" y="209819"/>
                  <a:pt x="1705085" y="36647"/>
                </a:cubicBezTo>
                <a:cubicBezTo>
                  <a:pt x="1704057" y="32274"/>
                  <a:pt x="1699679" y="29562"/>
                  <a:pt x="1695307" y="30589"/>
                </a:cubicBezTo>
                <a:cubicBezTo>
                  <a:pt x="1691176" y="31560"/>
                  <a:pt x="1688486" y="35541"/>
                  <a:pt x="1689127" y="39735"/>
                </a:cubicBezTo>
                <a:cubicBezTo>
                  <a:pt x="1699422" y="100480"/>
                  <a:pt x="1677904" y="285183"/>
                  <a:pt x="1657519" y="463915"/>
                </a:cubicBezTo>
                <a:cubicBezTo>
                  <a:pt x="1641046" y="607230"/>
                  <a:pt x="1625499" y="742720"/>
                  <a:pt x="1626632" y="811496"/>
                </a:cubicBezTo>
                <a:cubicBezTo>
                  <a:pt x="1626734" y="814939"/>
                  <a:pt x="1628942" y="817967"/>
                  <a:pt x="1632192" y="819114"/>
                </a:cubicBezTo>
                <a:cubicBezTo>
                  <a:pt x="1633276" y="819365"/>
                  <a:pt x="1634403" y="819365"/>
                  <a:pt x="1635486" y="819114"/>
                </a:cubicBezTo>
                <a:cubicBezTo>
                  <a:pt x="1633736" y="828277"/>
                  <a:pt x="1631883" y="836925"/>
                  <a:pt x="1630133" y="844957"/>
                </a:cubicBezTo>
                <a:cubicBezTo>
                  <a:pt x="1605217" y="731705"/>
                  <a:pt x="1614175" y="598788"/>
                  <a:pt x="1622823" y="469475"/>
                </a:cubicBezTo>
                <a:cubicBezTo>
                  <a:pt x="1632295" y="326365"/>
                  <a:pt x="1642178" y="178418"/>
                  <a:pt x="1607071" y="55179"/>
                </a:cubicBezTo>
                <a:cubicBezTo>
                  <a:pt x="1605932" y="51475"/>
                  <a:pt x="1602392" y="49044"/>
                  <a:pt x="1598525" y="49311"/>
                </a:cubicBezTo>
                <a:cubicBezTo>
                  <a:pt x="1594614" y="49640"/>
                  <a:pt x="1591496" y="52715"/>
                  <a:pt x="1591113" y="56620"/>
                </a:cubicBezTo>
                <a:cubicBezTo>
                  <a:pt x="1582052" y="143515"/>
                  <a:pt x="1581640" y="238853"/>
                  <a:pt x="1581331" y="331102"/>
                </a:cubicBezTo>
                <a:cubicBezTo>
                  <a:pt x="1581332" y="388139"/>
                  <a:pt x="1581332" y="446515"/>
                  <a:pt x="1578552" y="503142"/>
                </a:cubicBezTo>
                <a:cubicBezTo>
                  <a:pt x="1574742" y="431072"/>
                  <a:pt x="1574640" y="342118"/>
                  <a:pt x="1574433" y="255120"/>
                </a:cubicBezTo>
                <a:cubicBezTo>
                  <a:pt x="1574433" y="160606"/>
                  <a:pt x="1574433" y="71241"/>
                  <a:pt x="1569388" y="7305"/>
                </a:cubicBezTo>
                <a:cubicBezTo>
                  <a:pt x="1568930" y="2837"/>
                  <a:pt x="1564936" y="-415"/>
                  <a:pt x="1560468" y="42"/>
                </a:cubicBezTo>
                <a:cubicBezTo>
                  <a:pt x="1557096" y="388"/>
                  <a:pt x="1554290" y="2790"/>
                  <a:pt x="1553430" y="6070"/>
                </a:cubicBezTo>
                <a:cubicBezTo>
                  <a:pt x="1512866" y="178727"/>
                  <a:pt x="1498143" y="395552"/>
                  <a:pt x="1510806" y="604554"/>
                </a:cubicBezTo>
                <a:cubicBezTo>
                  <a:pt x="1503216" y="493967"/>
                  <a:pt x="1488914" y="383945"/>
                  <a:pt x="1467977" y="275094"/>
                </a:cubicBezTo>
                <a:cubicBezTo>
                  <a:pt x="1467202" y="271067"/>
                  <a:pt x="1463519" y="268271"/>
                  <a:pt x="1459431" y="268607"/>
                </a:cubicBezTo>
                <a:cubicBezTo>
                  <a:pt x="1455356" y="268958"/>
                  <a:pt x="1452155" y="272247"/>
                  <a:pt x="1451916" y="276329"/>
                </a:cubicBezTo>
                <a:cubicBezTo>
                  <a:pt x="1435237" y="573357"/>
                  <a:pt x="1451916" y="685066"/>
                  <a:pt x="1471272" y="814379"/>
                </a:cubicBezTo>
                <a:cubicBezTo>
                  <a:pt x="1475286" y="841250"/>
                  <a:pt x="1479404" y="868636"/>
                  <a:pt x="1483420" y="898699"/>
                </a:cubicBezTo>
                <a:cubicBezTo>
                  <a:pt x="1481152" y="896509"/>
                  <a:pt x="1477822" y="895827"/>
                  <a:pt x="1474875" y="896949"/>
                </a:cubicBezTo>
                <a:cubicBezTo>
                  <a:pt x="1471580" y="898160"/>
                  <a:pt x="1469453" y="901371"/>
                  <a:pt x="1469624" y="904876"/>
                </a:cubicBezTo>
                <a:lnTo>
                  <a:pt x="1475801" y="1056016"/>
                </a:lnTo>
                <a:cubicBezTo>
                  <a:pt x="1475802" y="1058693"/>
                  <a:pt x="1506689" y="1305376"/>
                  <a:pt x="1534486" y="1466709"/>
                </a:cubicBezTo>
                <a:cubicBezTo>
                  <a:pt x="1472713" y="1381357"/>
                  <a:pt x="1420617" y="1307127"/>
                  <a:pt x="1375110" y="1231556"/>
                </a:cubicBezTo>
                <a:cubicBezTo>
                  <a:pt x="1236222" y="827660"/>
                  <a:pt x="1107424" y="530425"/>
                  <a:pt x="1069124" y="524762"/>
                </a:cubicBezTo>
                <a:cubicBezTo>
                  <a:pt x="1064778" y="523997"/>
                  <a:pt x="1060386" y="525851"/>
                  <a:pt x="1057902" y="529499"/>
                </a:cubicBezTo>
                <a:cubicBezTo>
                  <a:pt x="1038341" y="556473"/>
                  <a:pt x="1117205" y="786271"/>
                  <a:pt x="1263815" y="1103376"/>
                </a:cubicBezTo>
                <a:cubicBezTo>
                  <a:pt x="1118647" y="850515"/>
                  <a:pt x="993966" y="628439"/>
                  <a:pt x="925398" y="342015"/>
                </a:cubicBezTo>
                <a:cubicBezTo>
                  <a:pt x="924455" y="338123"/>
                  <a:pt x="920849" y="335472"/>
                  <a:pt x="916853" y="335735"/>
                </a:cubicBezTo>
                <a:cubicBezTo>
                  <a:pt x="907625" y="336303"/>
                  <a:pt x="899447" y="341873"/>
                  <a:pt x="895541" y="350251"/>
                </a:cubicBezTo>
                <a:cubicBezTo>
                  <a:pt x="867948" y="405539"/>
                  <a:pt x="971007" y="639147"/>
                  <a:pt x="1062329" y="825498"/>
                </a:cubicBezTo>
                <a:cubicBezTo>
                  <a:pt x="1155607" y="1015966"/>
                  <a:pt x="1279155" y="1241955"/>
                  <a:pt x="1373669" y="1396183"/>
                </a:cubicBezTo>
                <a:cubicBezTo>
                  <a:pt x="1094555" y="1151354"/>
                  <a:pt x="790216" y="774328"/>
                  <a:pt x="511925" y="327807"/>
                </a:cubicBezTo>
                <a:cubicBezTo>
                  <a:pt x="509576" y="323980"/>
                  <a:pt x="504567" y="322782"/>
                  <a:pt x="500738" y="325133"/>
                </a:cubicBezTo>
                <a:cubicBezTo>
                  <a:pt x="497597" y="327063"/>
                  <a:pt x="496146" y="330864"/>
                  <a:pt x="497204" y="334396"/>
                </a:cubicBezTo>
                <a:cubicBezTo>
                  <a:pt x="590790" y="651502"/>
                  <a:pt x="862492" y="933087"/>
                  <a:pt x="1125236" y="1205406"/>
                </a:cubicBezTo>
                <a:cubicBezTo>
                  <a:pt x="1173934" y="1255854"/>
                  <a:pt x="1220676" y="1304244"/>
                  <a:pt x="1265462" y="1352118"/>
                </a:cubicBezTo>
                <a:cubicBezTo>
                  <a:pt x="875876" y="1078152"/>
                  <a:pt x="581319" y="654487"/>
                  <a:pt x="296026" y="244207"/>
                </a:cubicBezTo>
                <a:lnTo>
                  <a:pt x="243622" y="168740"/>
                </a:lnTo>
                <a:cubicBezTo>
                  <a:pt x="241327" y="165413"/>
                  <a:pt x="236918" y="164311"/>
                  <a:pt x="233327" y="166165"/>
                </a:cubicBezTo>
                <a:close/>
              </a:path>
            </a:pathLst>
          </a:custGeom>
          <a:solidFill>
            <a:schemeClr val="accent1">
              <a:lumMod val="75000"/>
              <a:alpha val="82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9764E3EF-900F-4400-84C4-63FBEBB879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8792" y="6356350"/>
            <a:ext cx="33226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spc="100" baseline="0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fld id="{6EE5A369-C9F3-4658-8793-97001BE00FE6}" type="datetimeFigureOut">
              <a:rPr lang="zh-CN" altLang="en-US" smtClean="0"/>
              <a:t>2025/3/22</a:t>
            </a:fld>
            <a:endParaRPr lang="zh-CN" altLang="en-US"/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3E1CB21E-42E2-4942-BCAD-66952AABB8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81399" y="6356350"/>
            <a:ext cx="5029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 cap="all" spc="400" baseline="0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ABDF6841-1F86-481B-A857-4E5AC26726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8474" y="6356350"/>
            <a:ext cx="14147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fld id="{9ABAF980-7965-4467-BF78-CBE9D225CC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7133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2FD219BD-0F2E-4CDF-AEB4-C1D73E0F1D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5">
            <a:extLst>
              <a:ext uri="{FF2B5EF4-FFF2-40B4-BE49-F238E27FC236}">
                <a16:creationId xmlns:a16="http://schemas.microsoft.com/office/drawing/2014/main" id="{1A909C9B-71E1-4575-BD94-8C51142F0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775" y="647700"/>
            <a:ext cx="3680395" cy="1403343"/>
          </a:xfrm>
        </p:spPr>
        <p:txBody>
          <a:bodyPr anchor="ctr">
            <a:normAutofit/>
          </a:bodyPr>
          <a:lstStyle>
            <a:lvl1pPr algn="ctr">
              <a:defRPr/>
            </a:lvl1pPr>
          </a:lstStyle>
          <a:p>
            <a:pPr algn="ctr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16">
            <a:extLst>
              <a:ext uri="{FF2B5EF4-FFF2-40B4-BE49-F238E27FC236}">
                <a16:creationId xmlns:a16="http://schemas.microsoft.com/office/drawing/2014/main" id="{3B6580BC-B32B-4393-8B19-2B3F6B90F3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1" y="2683104"/>
            <a:ext cx="3364358" cy="3673245"/>
          </a:xfrm>
        </p:spPr>
        <p:txBody>
          <a:bodyPr>
            <a:norm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E316BEC-AB1A-4058-9324-07F332198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5A369-C9F3-4658-8793-97001BE00FE6}" type="datetimeFigureOut">
              <a:rPr lang="zh-CN" altLang="en-US" smtClean="0"/>
              <a:t>2025/3/22</a:t>
            </a:fld>
            <a:endParaRPr lang="zh-CN" alt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B07FB4E-AACE-4322-82D4-4DA4A816164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5048" y="0"/>
            <a:ext cx="7616952" cy="6858000"/>
          </a:xfrm>
          <a:solidFill>
            <a:schemeClr val="bg2">
              <a:lumMod val="50000"/>
              <a:lumOff val="50000"/>
            </a:schemeClr>
          </a:solidFill>
        </p:spPr>
        <p:txBody>
          <a:bodyPr/>
          <a:lstStyle/>
          <a:p>
            <a:r>
              <a:rPr lang="en-US"/>
              <a:t>Clickicontoaddpicture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0DE4BD-38C7-497D-AE63-0EC22E333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DD80C8-9EBF-4D2D-A9FA-CC9421EAA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AF980-7965-4467-BF78-CBE9D225CC43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4CA4665-3BE9-407E-884C-8EA287083C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152099" y="2302005"/>
            <a:ext cx="2253018" cy="0"/>
          </a:xfrm>
          <a:prstGeom prst="line">
            <a:avLst/>
          </a:prstGeom>
          <a:ln w="19050">
            <a:solidFill>
              <a:schemeClr val="accent1">
                <a:lumMod val="75000"/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28535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81C62-6E66-44D5-83D2-BADCC7373C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38113" y="2851343"/>
            <a:ext cx="8490581" cy="1746195"/>
          </a:xfrm>
        </p:spPr>
        <p:txBody>
          <a:bodyPr anchor="b">
            <a:normAutofit/>
          </a:bodyPr>
          <a:lstStyle>
            <a:lvl1pPr algn="ctr">
              <a:lnSpc>
                <a:spcPct val="90000"/>
              </a:lnSpc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0A7876-9D0C-4685-8088-6FED23C9B8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67350" y="4846921"/>
            <a:ext cx="6632107" cy="951488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1600" cap="all" spc="600" baseline="0">
                <a:solidFill>
                  <a:schemeClr val="tx2">
                    <a:alpha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1E679A24-160E-440A-9984-8923BC4B8DD8}"/>
              </a:ext>
            </a:extLst>
          </p:cNvPr>
          <p:cNvSpPr/>
          <p:nvPr/>
        </p:nvSpPr>
        <p:spPr>
          <a:xfrm rot="20618895" flipH="1">
            <a:off x="5561167" y="1911565"/>
            <a:ext cx="1044472" cy="908544"/>
          </a:xfrm>
          <a:custGeom>
            <a:avLst/>
            <a:gdLst>
              <a:gd name="connsiteX0" fmla="*/ 2669063 w 3859699"/>
              <a:gd name="connsiteY0" fmla="*/ 2093712 h 3357396"/>
              <a:gd name="connsiteX1" fmla="*/ 2719923 w 3859699"/>
              <a:gd name="connsiteY1" fmla="*/ 2108537 h 3357396"/>
              <a:gd name="connsiteX2" fmla="*/ 2680800 w 3859699"/>
              <a:gd name="connsiteY2" fmla="*/ 2134071 h 3357396"/>
              <a:gd name="connsiteX3" fmla="*/ 2681005 w 3859699"/>
              <a:gd name="connsiteY3" fmla="*/ 2134071 h 3357396"/>
              <a:gd name="connsiteX4" fmla="*/ 2677815 w 3859699"/>
              <a:gd name="connsiteY4" fmla="*/ 2137571 h 3357396"/>
              <a:gd name="connsiteX5" fmla="*/ 2466445 w 3859699"/>
              <a:gd name="connsiteY5" fmla="*/ 2477326 h 3357396"/>
              <a:gd name="connsiteX6" fmla="*/ 2440500 w 3859699"/>
              <a:gd name="connsiteY6" fmla="*/ 2506155 h 3357396"/>
              <a:gd name="connsiteX7" fmla="*/ 2392831 w 3859699"/>
              <a:gd name="connsiteY7" fmla="*/ 2555470 h 3357396"/>
              <a:gd name="connsiteX8" fmla="*/ 2363284 w 3859699"/>
              <a:gd name="connsiteY8" fmla="*/ 2586356 h 3357396"/>
              <a:gd name="connsiteX9" fmla="*/ 2459753 w 3859699"/>
              <a:gd name="connsiteY9" fmla="*/ 2414318 h 3357396"/>
              <a:gd name="connsiteX10" fmla="*/ 2536867 w 3859699"/>
              <a:gd name="connsiteY10" fmla="*/ 2267296 h 3357396"/>
              <a:gd name="connsiteX11" fmla="*/ 2669063 w 3859699"/>
              <a:gd name="connsiteY11" fmla="*/ 2093712 h 3357396"/>
              <a:gd name="connsiteX12" fmla="*/ 2772328 w 3859699"/>
              <a:gd name="connsiteY12" fmla="*/ 1912818 h 3357396"/>
              <a:gd name="connsiteX13" fmla="*/ 2772530 w 3859699"/>
              <a:gd name="connsiteY13" fmla="*/ 1912892 h 3357396"/>
              <a:gd name="connsiteX14" fmla="*/ 2772534 w 3859699"/>
              <a:gd name="connsiteY14" fmla="*/ 1912818 h 3357396"/>
              <a:gd name="connsiteX15" fmla="*/ 2245215 w 3859699"/>
              <a:gd name="connsiteY15" fmla="*/ 1880963 h 3357396"/>
              <a:gd name="connsiteX16" fmla="*/ 2276388 w 3859699"/>
              <a:gd name="connsiteY16" fmla="*/ 1873797 h 3357396"/>
              <a:gd name="connsiteX17" fmla="*/ 2393347 w 3859699"/>
              <a:gd name="connsiteY17" fmla="*/ 1926202 h 3357396"/>
              <a:gd name="connsiteX18" fmla="*/ 2483227 w 3859699"/>
              <a:gd name="connsiteY18" fmla="*/ 1957809 h 3357396"/>
              <a:gd name="connsiteX19" fmla="*/ 2601318 w 3859699"/>
              <a:gd name="connsiteY19" fmla="*/ 2019583 h 3357396"/>
              <a:gd name="connsiteX20" fmla="*/ 2524410 w 3859699"/>
              <a:gd name="connsiteY20" fmla="*/ 2034203 h 3357396"/>
              <a:gd name="connsiteX21" fmla="*/ 2524410 w 3859699"/>
              <a:gd name="connsiteY21" fmla="*/ 2034099 h 3357396"/>
              <a:gd name="connsiteX22" fmla="*/ 2520086 w 3859699"/>
              <a:gd name="connsiteY22" fmla="*/ 2035644 h 3357396"/>
              <a:gd name="connsiteX23" fmla="*/ 2152738 w 3859699"/>
              <a:gd name="connsiteY23" fmla="*/ 2108846 h 3357396"/>
              <a:gd name="connsiteX24" fmla="*/ 2155724 w 3859699"/>
              <a:gd name="connsiteY24" fmla="*/ 2089696 h 3357396"/>
              <a:gd name="connsiteX25" fmla="*/ 2156548 w 3859699"/>
              <a:gd name="connsiteY25" fmla="*/ 2085270 h 3357396"/>
              <a:gd name="connsiteX26" fmla="*/ 2210496 w 3859699"/>
              <a:gd name="connsiteY26" fmla="*/ 1907979 h 3357396"/>
              <a:gd name="connsiteX27" fmla="*/ 2245215 w 3859699"/>
              <a:gd name="connsiteY27" fmla="*/ 1880963 h 3357396"/>
              <a:gd name="connsiteX28" fmla="*/ 2934484 w 3859699"/>
              <a:gd name="connsiteY28" fmla="*/ 1597669 h 3357396"/>
              <a:gd name="connsiteX29" fmla="*/ 2934690 w 3859699"/>
              <a:gd name="connsiteY29" fmla="*/ 1597669 h 3357396"/>
              <a:gd name="connsiteX30" fmla="*/ 2894640 w 3859699"/>
              <a:gd name="connsiteY30" fmla="*/ 1741808 h 3357396"/>
              <a:gd name="connsiteX31" fmla="*/ 2847487 w 3859699"/>
              <a:gd name="connsiteY31" fmla="*/ 1880284 h 3357396"/>
              <a:gd name="connsiteX32" fmla="*/ 2934484 w 3859699"/>
              <a:gd name="connsiteY32" fmla="*/ 1597669 h 3357396"/>
              <a:gd name="connsiteX33" fmla="*/ 1963298 w 3859699"/>
              <a:gd name="connsiteY33" fmla="*/ 1789167 h 3357396"/>
              <a:gd name="connsiteX34" fmla="*/ 2158914 w 3859699"/>
              <a:gd name="connsiteY34" fmla="*/ 1835395 h 3357396"/>
              <a:gd name="connsiteX35" fmla="*/ 2170961 w 3859699"/>
              <a:gd name="connsiteY35" fmla="*/ 1901596 h 3357396"/>
              <a:gd name="connsiteX36" fmla="*/ 2147487 w 3859699"/>
              <a:gd name="connsiteY36" fmla="*/ 2055515 h 3357396"/>
              <a:gd name="connsiteX37" fmla="*/ 2136059 w 3859699"/>
              <a:gd name="connsiteY37" fmla="*/ 2082592 h 3357396"/>
              <a:gd name="connsiteX38" fmla="*/ 2136059 w 3859699"/>
              <a:gd name="connsiteY38" fmla="*/ 2082489 h 3357396"/>
              <a:gd name="connsiteX39" fmla="*/ 2101466 w 3859699"/>
              <a:gd name="connsiteY39" fmla="*/ 2103081 h 3357396"/>
              <a:gd name="connsiteX40" fmla="*/ 1963298 w 3859699"/>
              <a:gd name="connsiteY40" fmla="*/ 1789167 h 3357396"/>
              <a:gd name="connsiteX41" fmla="*/ 2803936 w 3859699"/>
              <a:gd name="connsiteY41" fmla="*/ 1468253 h 3357396"/>
              <a:gd name="connsiteX42" fmla="*/ 2803833 w 3859699"/>
              <a:gd name="connsiteY42" fmla="*/ 1471753 h 3357396"/>
              <a:gd name="connsiteX43" fmla="*/ 2805377 w 3859699"/>
              <a:gd name="connsiteY43" fmla="*/ 1469694 h 3357396"/>
              <a:gd name="connsiteX44" fmla="*/ 2801053 w 3859699"/>
              <a:gd name="connsiteY44" fmla="*/ 1431703 h 3357396"/>
              <a:gd name="connsiteX45" fmla="*/ 2818041 w 3859699"/>
              <a:gd name="connsiteY45" fmla="*/ 1465370 h 3357396"/>
              <a:gd name="connsiteX46" fmla="*/ 2801053 w 3859699"/>
              <a:gd name="connsiteY46" fmla="*/ 1431703 h 3357396"/>
              <a:gd name="connsiteX47" fmla="*/ 3002126 w 3859699"/>
              <a:gd name="connsiteY47" fmla="*/ 1352736 h 3357396"/>
              <a:gd name="connsiteX48" fmla="*/ 2821644 w 3859699"/>
              <a:gd name="connsiteY48" fmla="*/ 1933718 h 3357396"/>
              <a:gd name="connsiteX49" fmla="*/ 2777006 w 3859699"/>
              <a:gd name="connsiteY49" fmla="*/ 1914522 h 3357396"/>
              <a:gd name="connsiteX50" fmla="*/ 2772530 w 3859699"/>
              <a:gd name="connsiteY50" fmla="*/ 1912892 h 3357396"/>
              <a:gd name="connsiteX51" fmla="*/ 2771823 w 3859699"/>
              <a:gd name="connsiteY51" fmla="*/ 1925735 h 3357396"/>
              <a:gd name="connsiteX52" fmla="*/ 2713335 w 3859699"/>
              <a:gd name="connsiteY52" fmla="*/ 1897477 h 3357396"/>
              <a:gd name="connsiteX53" fmla="*/ 2393347 w 3859699"/>
              <a:gd name="connsiteY53" fmla="*/ 1575224 h 3357396"/>
              <a:gd name="connsiteX54" fmla="*/ 2550149 w 3859699"/>
              <a:gd name="connsiteY54" fmla="*/ 1660060 h 3357396"/>
              <a:gd name="connsiteX55" fmla="*/ 2548295 w 3859699"/>
              <a:gd name="connsiteY55" fmla="*/ 1657487 h 3357396"/>
              <a:gd name="connsiteX56" fmla="*/ 2734337 w 3859699"/>
              <a:gd name="connsiteY56" fmla="*/ 1748705 h 3357396"/>
              <a:gd name="connsiteX57" fmla="*/ 2700568 w 3859699"/>
              <a:gd name="connsiteY57" fmla="*/ 1686932 h 3357396"/>
              <a:gd name="connsiteX58" fmla="*/ 2555194 w 3859699"/>
              <a:gd name="connsiteY58" fmla="*/ 1586755 h 3357396"/>
              <a:gd name="connsiteX59" fmla="*/ 2683476 w 3859699"/>
              <a:gd name="connsiteY59" fmla="*/ 1653676 h 3357396"/>
              <a:gd name="connsiteX60" fmla="*/ 2746075 w 3859699"/>
              <a:gd name="connsiteY60" fmla="*/ 1691359 h 3357396"/>
              <a:gd name="connsiteX61" fmla="*/ 2681315 w 3859699"/>
              <a:gd name="connsiteY61" fmla="*/ 1518804 h 3357396"/>
              <a:gd name="connsiteX62" fmla="*/ 2706230 w 3859699"/>
              <a:gd name="connsiteY62" fmla="*/ 1476077 h 3357396"/>
              <a:gd name="connsiteX63" fmla="*/ 2707362 w 3859699"/>
              <a:gd name="connsiteY63" fmla="*/ 1477416 h 3357396"/>
              <a:gd name="connsiteX64" fmla="*/ 2786640 w 3859699"/>
              <a:gd name="connsiteY64" fmla="*/ 1636895 h 3357396"/>
              <a:gd name="connsiteX65" fmla="*/ 2807230 w 3859699"/>
              <a:gd name="connsiteY65" fmla="*/ 1544235 h 3357396"/>
              <a:gd name="connsiteX66" fmla="*/ 2794875 w 3859699"/>
              <a:gd name="connsiteY66" fmla="*/ 1632263 h 3357396"/>
              <a:gd name="connsiteX67" fmla="*/ 2756164 w 3859699"/>
              <a:gd name="connsiteY67" fmla="*/ 1691771 h 3357396"/>
              <a:gd name="connsiteX68" fmla="*/ 2798582 w 3859699"/>
              <a:gd name="connsiteY68" fmla="*/ 1662119 h 3357396"/>
              <a:gd name="connsiteX69" fmla="*/ 2865298 w 3859699"/>
              <a:gd name="connsiteY69" fmla="*/ 1627733 h 3357396"/>
              <a:gd name="connsiteX70" fmla="*/ 3002126 w 3859699"/>
              <a:gd name="connsiteY70" fmla="*/ 1352736 h 3357396"/>
              <a:gd name="connsiteX71" fmla="*/ 1695510 w 3859699"/>
              <a:gd name="connsiteY71" fmla="*/ 1723996 h 3357396"/>
              <a:gd name="connsiteX72" fmla="*/ 1075096 w 3859699"/>
              <a:gd name="connsiteY72" fmla="*/ 2194506 h 3357396"/>
              <a:gd name="connsiteX73" fmla="*/ 797115 w 3859699"/>
              <a:gd name="connsiteY73" fmla="*/ 2390123 h 3357396"/>
              <a:gd name="connsiteX74" fmla="*/ 802673 w 3859699"/>
              <a:gd name="connsiteY74" fmla="*/ 2399697 h 3357396"/>
              <a:gd name="connsiteX75" fmla="*/ 1710232 w 3859699"/>
              <a:gd name="connsiteY75" fmla="*/ 1728629 h 3357396"/>
              <a:gd name="connsiteX76" fmla="*/ 1695510 w 3859699"/>
              <a:gd name="connsiteY76" fmla="*/ 1723996 h 3357396"/>
              <a:gd name="connsiteX77" fmla="*/ 2541294 w 3859699"/>
              <a:gd name="connsiteY77" fmla="*/ 1460737 h 3357396"/>
              <a:gd name="connsiteX78" fmla="*/ 2655267 w 3859699"/>
              <a:gd name="connsiteY78" fmla="*/ 1557516 h 3357396"/>
              <a:gd name="connsiteX79" fmla="*/ 2658047 w 3859699"/>
              <a:gd name="connsiteY79" fmla="*/ 1599213 h 3357396"/>
              <a:gd name="connsiteX80" fmla="*/ 2639309 w 3859699"/>
              <a:gd name="connsiteY80" fmla="*/ 1576872 h 3357396"/>
              <a:gd name="connsiteX81" fmla="*/ 2622528 w 3859699"/>
              <a:gd name="connsiteY81" fmla="*/ 1574194 h 3357396"/>
              <a:gd name="connsiteX82" fmla="*/ 2596171 w 3859699"/>
              <a:gd name="connsiteY82" fmla="*/ 1547529 h 3357396"/>
              <a:gd name="connsiteX83" fmla="*/ 2582992 w 3859699"/>
              <a:gd name="connsiteY83" fmla="*/ 1539498 h 3357396"/>
              <a:gd name="connsiteX84" fmla="*/ 2588140 w 3859699"/>
              <a:gd name="connsiteY84" fmla="*/ 1554016 h 3357396"/>
              <a:gd name="connsiteX85" fmla="*/ 2624483 w 3859699"/>
              <a:gd name="connsiteY85" fmla="*/ 1583152 h 3357396"/>
              <a:gd name="connsiteX86" fmla="*/ 2606569 w 3859699"/>
              <a:gd name="connsiteY86" fmla="*/ 1584903 h 3357396"/>
              <a:gd name="connsiteX87" fmla="*/ 2541294 w 3859699"/>
              <a:gd name="connsiteY87" fmla="*/ 1460840 h 3357396"/>
              <a:gd name="connsiteX88" fmla="*/ 2263004 w 3859699"/>
              <a:gd name="connsiteY88" fmla="*/ 1472885 h 3357396"/>
              <a:gd name="connsiteX89" fmla="*/ 2408173 w 3859699"/>
              <a:gd name="connsiteY89" fmla="*/ 1662017 h 3357396"/>
              <a:gd name="connsiteX90" fmla="*/ 2410437 w 3859699"/>
              <a:gd name="connsiteY90" fmla="*/ 1664487 h 3357396"/>
              <a:gd name="connsiteX91" fmla="*/ 2558488 w 3859699"/>
              <a:gd name="connsiteY91" fmla="*/ 1828085 h 3357396"/>
              <a:gd name="connsiteX92" fmla="*/ 2681315 w 3859699"/>
              <a:gd name="connsiteY92" fmla="*/ 1970473 h 3357396"/>
              <a:gd name="connsiteX93" fmla="*/ 2384287 w 3859699"/>
              <a:gd name="connsiteY93" fmla="*/ 1873900 h 3357396"/>
              <a:gd name="connsiteX94" fmla="*/ 2293891 w 3859699"/>
              <a:gd name="connsiteY94" fmla="*/ 1830041 h 3357396"/>
              <a:gd name="connsiteX95" fmla="*/ 2285757 w 3859699"/>
              <a:gd name="connsiteY95" fmla="*/ 1830556 h 3357396"/>
              <a:gd name="connsiteX96" fmla="*/ 2282257 w 3859699"/>
              <a:gd name="connsiteY96" fmla="*/ 1815216 h 3357396"/>
              <a:gd name="connsiteX97" fmla="*/ 2276698 w 3859699"/>
              <a:gd name="connsiteY97" fmla="*/ 1810171 h 3357396"/>
              <a:gd name="connsiteX98" fmla="*/ 2248075 w 3859699"/>
              <a:gd name="connsiteY98" fmla="*/ 1803478 h 3357396"/>
              <a:gd name="connsiteX99" fmla="*/ 2223468 w 3859699"/>
              <a:gd name="connsiteY99" fmla="*/ 1792565 h 3357396"/>
              <a:gd name="connsiteX100" fmla="*/ 2227278 w 3859699"/>
              <a:gd name="connsiteY100" fmla="*/ 1707009 h 3357396"/>
              <a:gd name="connsiteX101" fmla="*/ 2229131 w 3859699"/>
              <a:gd name="connsiteY101" fmla="*/ 1663664 h 3357396"/>
              <a:gd name="connsiteX102" fmla="*/ 2231603 w 3859699"/>
              <a:gd name="connsiteY102" fmla="*/ 1645851 h 3357396"/>
              <a:gd name="connsiteX103" fmla="*/ 2263004 w 3859699"/>
              <a:gd name="connsiteY103" fmla="*/ 1472885 h 3357396"/>
              <a:gd name="connsiteX104" fmla="*/ 2654441 w 3859699"/>
              <a:gd name="connsiteY104" fmla="*/ 1313317 h 3357396"/>
              <a:gd name="connsiteX105" fmla="*/ 2723424 w 3859699"/>
              <a:gd name="connsiteY105" fmla="*/ 1392683 h 3357396"/>
              <a:gd name="connsiteX106" fmla="*/ 2713128 w 3859699"/>
              <a:gd name="connsiteY106" fmla="*/ 1425937 h 3357396"/>
              <a:gd name="connsiteX107" fmla="*/ 2697274 w 3859699"/>
              <a:gd name="connsiteY107" fmla="*/ 1438087 h 3357396"/>
              <a:gd name="connsiteX108" fmla="*/ 2675446 w 3859699"/>
              <a:gd name="connsiteY108" fmla="*/ 1420276 h 3357396"/>
              <a:gd name="connsiteX109" fmla="*/ 2676387 w 3859699"/>
              <a:gd name="connsiteY109" fmla="*/ 1450651 h 3357396"/>
              <a:gd name="connsiteX110" fmla="*/ 2684546 w 3859699"/>
              <a:gd name="connsiteY110" fmla="*/ 1451260 h 3357396"/>
              <a:gd name="connsiteX111" fmla="*/ 2684610 w 3859699"/>
              <a:gd name="connsiteY111" fmla="*/ 1451162 h 3357396"/>
              <a:gd name="connsiteX112" fmla="*/ 2684609 w 3859699"/>
              <a:gd name="connsiteY112" fmla="*/ 1451265 h 3357396"/>
              <a:gd name="connsiteX113" fmla="*/ 2684546 w 3859699"/>
              <a:gd name="connsiteY113" fmla="*/ 1451260 h 3357396"/>
              <a:gd name="connsiteX114" fmla="*/ 2667146 w 3859699"/>
              <a:gd name="connsiteY114" fmla="*/ 1477957 h 3357396"/>
              <a:gd name="connsiteX115" fmla="*/ 2676784 w 3859699"/>
              <a:gd name="connsiteY115" fmla="*/ 1512936 h 3357396"/>
              <a:gd name="connsiteX116" fmla="*/ 2620262 w 3859699"/>
              <a:gd name="connsiteY116" fmla="*/ 1411833 h 3357396"/>
              <a:gd name="connsiteX117" fmla="*/ 2627675 w 3859699"/>
              <a:gd name="connsiteY117" fmla="*/ 1382387 h 3357396"/>
              <a:gd name="connsiteX118" fmla="*/ 2654441 w 3859699"/>
              <a:gd name="connsiteY118" fmla="*/ 1313317 h 3357396"/>
              <a:gd name="connsiteX119" fmla="*/ 2300789 w 3859699"/>
              <a:gd name="connsiteY119" fmla="*/ 1402361 h 3357396"/>
              <a:gd name="connsiteX120" fmla="*/ 2473550 w 3859699"/>
              <a:gd name="connsiteY120" fmla="*/ 1546396 h 3357396"/>
              <a:gd name="connsiteX121" fmla="*/ 2473550 w 3859699"/>
              <a:gd name="connsiteY121" fmla="*/ 1546294 h 3357396"/>
              <a:gd name="connsiteX122" fmla="*/ 2604819 w 3859699"/>
              <a:gd name="connsiteY122" fmla="*/ 1665002 h 3357396"/>
              <a:gd name="connsiteX123" fmla="*/ 2528528 w 3859699"/>
              <a:gd name="connsiteY123" fmla="*/ 1629276 h 3357396"/>
              <a:gd name="connsiteX124" fmla="*/ 2441118 w 3859699"/>
              <a:gd name="connsiteY124" fmla="*/ 1554942 h 3357396"/>
              <a:gd name="connsiteX125" fmla="*/ 2300789 w 3859699"/>
              <a:gd name="connsiteY125" fmla="*/ 1402361 h 3357396"/>
              <a:gd name="connsiteX126" fmla="*/ 2768313 w 3859699"/>
              <a:gd name="connsiteY126" fmla="*/ 1246074 h 3357396"/>
              <a:gd name="connsiteX127" fmla="*/ 2753281 w 3859699"/>
              <a:gd name="connsiteY127" fmla="*/ 1365709 h 3357396"/>
              <a:gd name="connsiteX128" fmla="*/ 2838117 w 3859699"/>
              <a:gd name="connsiteY128" fmla="*/ 1288388 h 3357396"/>
              <a:gd name="connsiteX129" fmla="*/ 2825144 w 3859699"/>
              <a:gd name="connsiteY129" fmla="*/ 1452398 h 3357396"/>
              <a:gd name="connsiteX130" fmla="*/ 2813613 w 3859699"/>
              <a:gd name="connsiteY130" fmla="*/ 1435822 h 3357396"/>
              <a:gd name="connsiteX131" fmla="*/ 2812584 w 3859699"/>
              <a:gd name="connsiteY131" fmla="*/ 1342338 h 3357396"/>
              <a:gd name="connsiteX132" fmla="*/ 2729086 w 3859699"/>
              <a:gd name="connsiteY132" fmla="*/ 1381461 h 3357396"/>
              <a:gd name="connsiteX133" fmla="*/ 2697067 w 3859699"/>
              <a:gd name="connsiteY133" fmla="*/ 1302905 h 3357396"/>
              <a:gd name="connsiteX134" fmla="*/ 2739896 w 3859699"/>
              <a:gd name="connsiteY134" fmla="*/ 1383520 h 3357396"/>
              <a:gd name="connsiteX135" fmla="*/ 2739896 w 3859699"/>
              <a:gd name="connsiteY135" fmla="*/ 1383417 h 3357396"/>
              <a:gd name="connsiteX136" fmla="*/ 2750192 w 3859699"/>
              <a:gd name="connsiteY136" fmla="*/ 1342955 h 3357396"/>
              <a:gd name="connsiteX137" fmla="*/ 2768313 w 3859699"/>
              <a:gd name="connsiteY137" fmla="*/ 1246074 h 3357396"/>
              <a:gd name="connsiteX138" fmla="*/ 2575991 w 3859699"/>
              <a:gd name="connsiteY138" fmla="*/ 1285402 h 3357396"/>
              <a:gd name="connsiteX139" fmla="*/ 2604304 w 3859699"/>
              <a:gd name="connsiteY139" fmla="*/ 1347176 h 3357396"/>
              <a:gd name="connsiteX140" fmla="*/ 2601937 w 3859699"/>
              <a:gd name="connsiteY140" fmla="*/ 1448794 h 3357396"/>
              <a:gd name="connsiteX141" fmla="*/ 2602657 w 3859699"/>
              <a:gd name="connsiteY141" fmla="*/ 1458266 h 3357396"/>
              <a:gd name="connsiteX142" fmla="*/ 2600906 w 3859699"/>
              <a:gd name="connsiteY142" fmla="*/ 1457133 h 3357396"/>
              <a:gd name="connsiteX143" fmla="*/ 2594317 w 3859699"/>
              <a:gd name="connsiteY143" fmla="*/ 1423466 h 3357396"/>
              <a:gd name="connsiteX144" fmla="*/ 2587728 w 3859699"/>
              <a:gd name="connsiteY144" fmla="*/ 1388358 h 3357396"/>
              <a:gd name="connsiteX145" fmla="*/ 2585257 w 3859699"/>
              <a:gd name="connsiteY145" fmla="*/ 1384961 h 3357396"/>
              <a:gd name="connsiteX146" fmla="*/ 2581346 w 3859699"/>
              <a:gd name="connsiteY146" fmla="*/ 1386506 h 3357396"/>
              <a:gd name="connsiteX147" fmla="*/ 2568373 w 3859699"/>
              <a:gd name="connsiteY147" fmla="*/ 1416672 h 3357396"/>
              <a:gd name="connsiteX148" fmla="*/ 2558077 w 3859699"/>
              <a:gd name="connsiteY148" fmla="*/ 1434586 h 3357396"/>
              <a:gd name="connsiteX149" fmla="*/ 2554782 w 3859699"/>
              <a:gd name="connsiteY149" fmla="*/ 1436440 h 3357396"/>
              <a:gd name="connsiteX150" fmla="*/ 2544487 w 3859699"/>
              <a:gd name="connsiteY150" fmla="*/ 1423879 h 3357396"/>
              <a:gd name="connsiteX151" fmla="*/ 2557768 w 3859699"/>
              <a:gd name="connsiteY151" fmla="*/ 1432116 h 3357396"/>
              <a:gd name="connsiteX152" fmla="*/ 2557768 w 3859699"/>
              <a:gd name="connsiteY152" fmla="*/ 1432012 h 3357396"/>
              <a:gd name="connsiteX153" fmla="*/ 2557767 w 3859699"/>
              <a:gd name="connsiteY153" fmla="*/ 1390830 h 3357396"/>
              <a:gd name="connsiteX154" fmla="*/ 2558591 w 3859699"/>
              <a:gd name="connsiteY154" fmla="*/ 1357574 h 3357396"/>
              <a:gd name="connsiteX155" fmla="*/ 2562607 w 3859699"/>
              <a:gd name="connsiteY155" fmla="*/ 1308362 h 3357396"/>
              <a:gd name="connsiteX156" fmla="*/ 2573932 w 3859699"/>
              <a:gd name="connsiteY156" fmla="*/ 1288388 h 3357396"/>
              <a:gd name="connsiteX157" fmla="*/ 2575991 w 3859699"/>
              <a:gd name="connsiteY157" fmla="*/ 1285402 h 3357396"/>
              <a:gd name="connsiteX158" fmla="*/ 2241795 w 3859699"/>
              <a:gd name="connsiteY158" fmla="*/ 1342749 h 3357396"/>
              <a:gd name="connsiteX159" fmla="*/ 2375638 w 3859699"/>
              <a:gd name="connsiteY159" fmla="*/ 1566782 h 3357396"/>
              <a:gd name="connsiteX160" fmla="*/ 2241795 w 3859699"/>
              <a:gd name="connsiteY160" fmla="*/ 1342852 h 3357396"/>
              <a:gd name="connsiteX161" fmla="*/ 2805776 w 3859699"/>
              <a:gd name="connsiteY161" fmla="*/ 1148029 h 3357396"/>
              <a:gd name="connsiteX162" fmla="*/ 2807952 w 3859699"/>
              <a:gd name="connsiteY162" fmla="*/ 1147956 h 3357396"/>
              <a:gd name="connsiteX163" fmla="*/ 2807952 w 3859699"/>
              <a:gd name="connsiteY163" fmla="*/ 1147853 h 3357396"/>
              <a:gd name="connsiteX164" fmla="*/ 2757709 w 3859699"/>
              <a:gd name="connsiteY164" fmla="*/ 1197067 h 3357396"/>
              <a:gd name="connsiteX165" fmla="*/ 2805776 w 3859699"/>
              <a:gd name="connsiteY165" fmla="*/ 1148029 h 3357396"/>
              <a:gd name="connsiteX166" fmla="*/ 1665749 w 3859699"/>
              <a:gd name="connsiteY166" fmla="*/ 1414840 h 3357396"/>
              <a:gd name="connsiteX167" fmla="*/ 1669976 w 3859699"/>
              <a:gd name="connsiteY167" fmla="*/ 1494919 h 3357396"/>
              <a:gd name="connsiteX168" fmla="*/ 1680272 w 3859699"/>
              <a:gd name="connsiteY168" fmla="*/ 1545264 h 3357396"/>
              <a:gd name="connsiteX169" fmla="*/ 1645988 w 3859699"/>
              <a:gd name="connsiteY169" fmla="*/ 1549074 h 3357396"/>
              <a:gd name="connsiteX170" fmla="*/ 1658652 w 3859699"/>
              <a:gd name="connsiteY170" fmla="*/ 1444471 h 3357396"/>
              <a:gd name="connsiteX171" fmla="*/ 1658652 w 3859699"/>
              <a:gd name="connsiteY171" fmla="*/ 1444367 h 3357396"/>
              <a:gd name="connsiteX172" fmla="*/ 1665749 w 3859699"/>
              <a:gd name="connsiteY172" fmla="*/ 1414840 h 3357396"/>
              <a:gd name="connsiteX173" fmla="*/ 2598950 w 3859699"/>
              <a:gd name="connsiteY173" fmla="*/ 1100802 h 3357396"/>
              <a:gd name="connsiteX174" fmla="*/ 2624071 w 3859699"/>
              <a:gd name="connsiteY174" fmla="*/ 1146103 h 3357396"/>
              <a:gd name="connsiteX175" fmla="*/ 2632823 w 3859699"/>
              <a:gd name="connsiteY175" fmla="*/ 1169165 h 3357396"/>
              <a:gd name="connsiteX176" fmla="*/ 2655988 w 3859699"/>
              <a:gd name="connsiteY176" fmla="*/ 1194903 h 3357396"/>
              <a:gd name="connsiteX177" fmla="*/ 2666284 w 3859699"/>
              <a:gd name="connsiteY177" fmla="*/ 1194080 h 3357396"/>
              <a:gd name="connsiteX178" fmla="*/ 2687492 w 3859699"/>
              <a:gd name="connsiteY178" fmla="*/ 1151148 h 3357396"/>
              <a:gd name="connsiteX179" fmla="*/ 2716835 w 3859699"/>
              <a:gd name="connsiteY179" fmla="*/ 1245455 h 3357396"/>
              <a:gd name="connsiteX180" fmla="*/ 2708907 w 3859699"/>
              <a:gd name="connsiteY180" fmla="*/ 1233101 h 3357396"/>
              <a:gd name="connsiteX181" fmla="*/ 2697517 w 3859699"/>
              <a:gd name="connsiteY181" fmla="*/ 1231504 h 3357396"/>
              <a:gd name="connsiteX182" fmla="*/ 2694287 w 3859699"/>
              <a:gd name="connsiteY182" fmla="*/ 1238352 h 3357396"/>
              <a:gd name="connsiteX183" fmla="*/ 2686256 w 3859699"/>
              <a:gd name="connsiteY183" fmla="*/ 1256370 h 3357396"/>
              <a:gd name="connsiteX184" fmla="*/ 2669063 w 3859699"/>
              <a:gd name="connsiteY184" fmla="*/ 1254001 h 3357396"/>
              <a:gd name="connsiteX185" fmla="*/ 2657674 w 3859699"/>
              <a:gd name="connsiteY185" fmla="*/ 1255618 h 3357396"/>
              <a:gd name="connsiteX186" fmla="*/ 2656605 w 3859699"/>
              <a:gd name="connsiteY186" fmla="*/ 1263473 h 3357396"/>
              <a:gd name="connsiteX187" fmla="*/ 2657635 w 3859699"/>
              <a:gd name="connsiteY187" fmla="*/ 1266459 h 3357396"/>
              <a:gd name="connsiteX188" fmla="*/ 2655473 w 3859699"/>
              <a:gd name="connsiteY188" fmla="*/ 1268724 h 3357396"/>
              <a:gd name="connsiteX189" fmla="*/ 2629322 w 3859699"/>
              <a:gd name="connsiteY189" fmla="*/ 1293536 h 3357396"/>
              <a:gd name="connsiteX190" fmla="*/ 2628704 w 3859699"/>
              <a:gd name="connsiteY190" fmla="*/ 1210142 h 3357396"/>
              <a:gd name="connsiteX191" fmla="*/ 2624381 w 3859699"/>
              <a:gd name="connsiteY191" fmla="*/ 1199846 h 3357396"/>
              <a:gd name="connsiteX192" fmla="*/ 2621085 w 3859699"/>
              <a:gd name="connsiteY192" fmla="*/ 1199126 h 3357396"/>
              <a:gd name="connsiteX193" fmla="*/ 2613878 w 3859699"/>
              <a:gd name="connsiteY193" fmla="*/ 1203552 h 3357396"/>
              <a:gd name="connsiteX194" fmla="*/ 2598847 w 3859699"/>
              <a:gd name="connsiteY194" fmla="*/ 1224143 h 3357396"/>
              <a:gd name="connsiteX195" fmla="*/ 2594419 w 3859699"/>
              <a:gd name="connsiteY195" fmla="*/ 1229497 h 3357396"/>
              <a:gd name="connsiteX196" fmla="*/ 2592670 w 3859699"/>
              <a:gd name="connsiteY196" fmla="*/ 1155780 h 3357396"/>
              <a:gd name="connsiteX197" fmla="*/ 2592670 w 3859699"/>
              <a:gd name="connsiteY197" fmla="*/ 1155678 h 3357396"/>
              <a:gd name="connsiteX198" fmla="*/ 2598950 w 3859699"/>
              <a:gd name="connsiteY198" fmla="*/ 1100802 h 3357396"/>
              <a:gd name="connsiteX199" fmla="*/ 2393346 w 3859699"/>
              <a:gd name="connsiteY199" fmla="*/ 1158355 h 3357396"/>
              <a:gd name="connsiteX200" fmla="*/ 2398700 w 3859699"/>
              <a:gd name="connsiteY200" fmla="*/ 1160208 h 3357396"/>
              <a:gd name="connsiteX201" fmla="*/ 2423822 w 3859699"/>
              <a:gd name="connsiteY201" fmla="*/ 1172048 h 3357396"/>
              <a:gd name="connsiteX202" fmla="*/ 2467578 w 3859699"/>
              <a:gd name="connsiteY202" fmla="*/ 1259664 h 3357396"/>
              <a:gd name="connsiteX203" fmla="*/ 2534191 w 3859699"/>
              <a:gd name="connsiteY203" fmla="*/ 1430364 h 3357396"/>
              <a:gd name="connsiteX204" fmla="*/ 2532750 w 3859699"/>
              <a:gd name="connsiteY204" fmla="*/ 1436337 h 3357396"/>
              <a:gd name="connsiteX205" fmla="*/ 2532750 w 3859699"/>
              <a:gd name="connsiteY205" fmla="*/ 1436233 h 3357396"/>
              <a:gd name="connsiteX206" fmla="*/ 2524512 w 3859699"/>
              <a:gd name="connsiteY206" fmla="*/ 1445602 h 3357396"/>
              <a:gd name="connsiteX207" fmla="*/ 2393346 w 3859699"/>
              <a:gd name="connsiteY207" fmla="*/ 1158355 h 3357396"/>
              <a:gd name="connsiteX208" fmla="*/ 2769136 w 3859699"/>
              <a:gd name="connsiteY208" fmla="*/ 957385 h 3357396"/>
              <a:gd name="connsiteX209" fmla="*/ 2776137 w 3859699"/>
              <a:gd name="connsiteY209" fmla="*/ 1087006 h 3357396"/>
              <a:gd name="connsiteX210" fmla="*/ 2767592 w 3859699"/>
              <a:gd name="connsiteY210" fmla="*/ 1099670 h 3357396"/>
              <a:gd name="connsiteX211" fmla="*/ 2763577 w 3859699"/>
              <a:gd name="connsiteY211" fmla="*/ 1099670 h 3357396"/>
              <a:gd name="connsiteX212" fmla="*/ 2769136 w 3859699"/>
              <a:gd name="connsiteY212" fmla="*/ 1118304 h 3357396"/>
              <a:gd name="connsiteX213" fmla="*/ 2744015 w 3859699"/>
              <a:gd name="connsiteY213" fmla="*/ 1168960 h 3357396"/>
              <a:gd name="connsiteX214" fmla="*/ 2769136 w 3859699"/>
              <a:gd name="connsiteY214" fmla="*/ 957487 h 3357396"/>
              <a:gd name="connsiteX215" fmla="*/ 808131 w 3859699"/>
              <a:gd name="connsiteY215" fmla="*/ 1516642 h 3357396"/>
              <a:gd name="connsiteX216" fmla="*/ 1494745 w 3859699"/>
              <a:gd name="connsiteY216" fmla="*/ 1557825 h 3357396"/>
              <a:gd name="connsiteX217" fmla="*/ 1384274 w 3859699"/>
              <a:gd name="connsiteY217" fmla="*/ 1570076 h 3357396"/>
              <a:gd name="connsiteX218" fmla="*/ 1343606 w 3859699"/>
              <a:gd name="connsiteY218" fmla="*/ 1570694 h 3357396"/>
              <a:gd name="connsiteX219" fmla="*/ 1207395 w 3859699"/>
              <a:gd name="connsiteY219" fmla="*/ 1561119 h 3357396"/>
              <a:gd name="connsiteX220" fmla="*/ 985010 w 3859699"/>
              <a:gd name="connsiteY220" fmla="*/ 1546499 h 3357396"/>
              <a:gd name="connsiteX221" fmla="*/ 985009 w 3859699"/>
              <a:gd name="connsiteY221" fmla="*/ 1548558 h 3357396"/>
              <a:gd name="connsiteX222" fmla="*/ 954843 w 3859699"/>
              <a:gd name="connsiteY222" fmla="*/ 1534866 h 3357396"/>
              <a:gd name="connsiteX223" fmla="*/ 1627147 w 3859699"/>
              <a:gd name="connsiteY223" fmla="*/ 1234645 h 3357396"/>
              <a:gd name="connsiteX224" fmla="*/ 1613763 w 3859699"/>
              <a:gd name="connsiteY224" fmla="*/ 1488638 h 3357396"/>
              <a:gd name="connsiteX225" fmla="*/ 1627147 w 3859699"/>
              <a:gd name="connsiteY225" fmla="*/ 1234748 h 3357396"/>
              <a:gd name="connsiteX226" fmla="*/ 1735730 w 3859699"/>
              <a:gd name="connsiteY226" fmla="*/ 943844 h 3357396"/>
              <a:gd name="connsiteX227" fmla="*/ 1741017 w 3859699"/>
              <a:gd name="connsiteY227" fmla="*/ 946573 h 3357396"/>
              <a:gd name="connsiteX228" fmla="*/ 1743692 w 3859699"/>
              <a:gd name="connsiteY228" fmla="*/ 1404112 h 3357396"/>
              <a:gd name="connsiteX229" fmla="*/ 1743693 w 3859699"/>
              <a:gd name="connsiteY229" fmla="*/ 1413789 h 3357396"/>
              <a:gd name="connsiteX230" fmla="*/ 1745444 w 3859699"/>
              <a:gd name="connsiteY230" fmla="*/ 1582637 h 3357396"/>
              <a:gd name="connsiteX231" fmla="*/ 1740810 w 3859699"/>
              <a:gd name="connsiteY231" fmla="*/ 1589329 h 3357396"/>
              <a:gd name="connsiteX232" fmla="*/ 1737310 w 3859699"/>
              <a:gd name="connsiteY232" fmla="*/ 1590153 h 3357396"/>
              <a:gd name="connsiteX233" fmla="*/ 1732676 w 3859699"/>
              <a:gd name="connsiteY233" fmla="*/ 1588712 h 3357396"/>
              <a:gd name="connsiteX234" fmla="*/ 1698702 w 3859699"/>
              <a:gd name="connsiteY234" fmla="*/ 1293330 h 3357396"/>
              <a:gd name="connsiteX235" fmla="*/ 1698701 w 3859699"/>
              <a:gd name="connsiteY235" fmla="*/ 1293227 h 3357396"/>
              <a:gd name="connsiteX236" fmla="*/ 1718778 w 3859699"/>
              <a:gd name="connsiteY236" fmla="*/ 1051281 h 3357396"/>
              <a:gd name="connsiteX237" fmla="*/ 1726808 w 3859699"/>
              <a:gd name="connsiteY237" fmla="*/ 951103 h 3357396"/>
              <a:gd name="connsiteX238" fmla="*/ 1735730 w 3859699"/>
              <a:gd name="connsiteY238" fmla="*/ 943844 h 3357396"/>
              <a:gd name="connsiteX239" fmla="*/ 1594716 w 3859699"/>
              <a:gd name="connsiteY239" fmla="*/ 939264 h 3357396"/>
              <a:gd name="connsiteX240" fmla="*/ 1597290 w 3859699"/>
              <a:gd name="connsiteY240" fmla="*/ 1349956 h 3357396"/>
              <a:gd name="connsiteX241" fmla="*/ 1597290 w 3859699"/>
              <a:gd name="connsiteY241" fmla="*/ 1349853 h 3357396"/>
              <a:gd name="connsiteX242" fmla="*/ 1593069 w 3859699"/>
              <a:gd name="connsiteY242" fmla="*/ 1197272 h 3357396"/>
              <a:gd name="connsiteX243" fmla="*/ 1594716 w 3859699"/>
              <a:gd name="connsiteY243" fmla="*/ 939264 h 3357396"/>
              <a:gd name="connsiteX244" fmla="*/ 1513792 w 3859699"/>
              <a:gd name="connsiteY244" fmla="*/ 661283 h 3357396"/>
              <a:gd name="connsiteX245" fmla="*/ 1529646 w 3859699"/>
              <a:gd name="connsiteY245" fmla="*/ 797597 h 3357396"/>
              <a:gd name="connsiteX246" fmla="*/ 1537678 w 3859699"/>
              <a:gd name="connsiteY246" fmla="*/ 804494 h 3357396"/>
              <a:gd name="connsiteX247" fmla="*/ 1545708 w 3859699"/>
              <a:gd name="connsiteY247" fmla="*/ 797597 h 3357396"/>
              <a:gd name="connsiteX248" fmla="*/ 1548076 w 3859699"/>
              <a:gd name="connsiteY248" fmla="*/ 780609 h 3357396"/>
              <a:gd name="connsiteX249" fmla="*/ 1545502 w 3859699"/>
              <a:gd name="connsiteY249" fmla="*/ 870490 h 3357396"/>
              <a:gd name="connsiteX250" fmla="*/ 1544267 w 3859699"/>
              <a:gd name="connsiteY250" fmla="*/ 870489 h 3357396"/>
              <a:gd name="connsiteX251" fmla="*/ 1533972 w 3859699"/>
              <a:gd name="connsiteY251" fmla="*/ 1008965 h 3357396"/>
              <a:gd name="connsiteX252" fmla="*/ 1526662 w 3859699"/>
              <a:gd name="connsiteY252" fmla="*/ 880167 h 3357396"/>
              <a:gd name="connsiteX253" fmla="*/ 1513792 w 3859699"/>
              <a:gd name="connsiteY253" fmla="*/ 661283 h 3357396"/>
              <a:gd name="connsiteX254" fmla="*/ 1135016 w 3859699"/>
              <a:gd name="connsiteY254" fmla="*/ 705451 h 3357396"/>
              <a:gd name="connsiteX255" fmla="*/ 1235914 w 3859699"/>
              <a:gd name="connsiteY255" fmla="*/ 944206 h 3357396"/>
              <a:gd name="connsiteX256" fmla="*/ 1332589 w 3859699"/>
              <a:gd name="connsiteY256" fmla="*/ 1174725 h 3357396"/>
              <a:gd name="connsiteX257" fmla="*/ 1135016 w 3859699"/>
              <a:gd name="connsiteY257" fmla="*/ 705451 h 3357396"/>
              <a:gd name="connsiteX258" fmla="*/ 308176 w 3859699"/>
              <a:gd name="connsiteY258" fmla="*/ 823130 h 3357396"/>
              <a:gd name="connsiteX259" fmla="*/ 552181 w 3859699"/>
              <a:gd name="connsiteY259" fmla="*/ 1003097 h 3357396"/>
              <a:gd name="connsiteX260" fmla="*/ 998702 w 3859699"/>
              <a:gd name="connsiteY260" fmla="*/ 1305788 h 3357396"/>
              <a:gd name="connsiteX261" fmla="*/ 836443 w 3859699"/>
              <a:gd name="connsiteY261" fmla="*/ 1214261 h 3357396"/>
              <a:gd name="connsiteX262" fmla="*/ 827899 w 3859699"/>
              <a:gd name="connsiteY262" fmla="*/ 1208289 h 3357396"/>
              <a:gd name="connsiteX263" fmla="*/ 764786 w 3859699"/>
              <a:gd name="connsiteY263" fmla="*/ 1166076 h 3357396"/>
              <a:gd name="connsiteX264" fmla="*/ 308176 w 3859699"/>
              <a:gd name="connsiteY264" fmla="*/ 823130 h 3357396"/>
              <a:gd name="connsiteX265" fmla="*/ 1555284 w 3859699"/>
              <a:gd name="connsiteY265" fmla="*/ 71961 h 3357396"/>
              <a:gd name="connsiteX266" fmla="*/ 1557137 w 3859699"/>
              <a:gd name="connsiteY266" fmla="*/ 256252 h 3357396"/>
              <a:gd name="connsiteX267" fmla="*/ 1557754 w 3859699"/>
              <a:gd name="connsiteY267" fmla="*/ 373211 h 3357396"/>
              <a:gd name="connsiteX268" fmla="*/ 1551166 w 3859699"/>
              <a:gd name="connsiteY268" fmla="*/ 289405 h 3357396"/>
              <a:gd name="connsiteX269" fmla="*/ 1542825 w 3859699"/>
              <a:gd name="connsiteY269" fmla="*/ 282095 h 3357396"/>
              <a:gd name="connsiteX270" fmla="*/ 1534898 w 3859699"/>
              <a:gd name="connsiteY270" fmla="*/ 289919 h 3357396"/>
              <a:gd name="connsiteX271" fmla="*/ 1536957 w 3859699"/>
              <a:gd name="connsiteY271" fmla="*/ 481830 h 3357396"/>
              <a:gd name="connsiteX272" fmla="*/ 1536956 w 3859699"/>
              <a:gd name="connsiteY272" fmla="*/ 728925 h 3357396"/>
              <a:gd name="connsiteX273" fmla="*/ 1555284 w 3859699"/>
              <a:gd name="connsiteY273" fmla="*/ 71961 h 3357396"/>
              <a:gd name="connsiteX274" fmla="*/ 693540 w 3859699"/>
              <a:gd name="connsiteY274" fmla="*/ 231441 h 3357396"/>
              <a:gd name="connsiteX275" fmla="*/ 689834 w 3859699"/>
              <a:gd name="connsiteY275" fmla="*/ 238235 h 3357396"/>
              <a:gd name="connsiteX276" fmla="*/ 689834 w 3859699"/>
              <a:gd name="connsiteY276" fmla="*/ 269122 h 3357396"/>
              <a:gd name="connsiteX277" fmla="*/ 690658 w 3859699"/>
              <a:gd name="connsiteY277" fmla="*/ 272623 h 3357396"/>
              <a:gd name="connsiteX278" fmla="*/ 721338 w 3859699"/>
              <a:gd name="connsiteY278" fmla="*/ 333469 h 3357396"/>
              <a:gd name="connsiteX279" fmla="*/ 1034016 w 3859699"/>
              <a:gd name="connsiteY279" fmla="*/ 1003303 h 3357396"/>
              <a:gd name="connsiteX280" fmla="*/ 1051313 w 3859699"/>
              <a:gd name="connsiteY280" fmla="*/ 1031924 h 3357396"/>
              <a:gd name="connsiteX281" fmla="*/ 1053268 w 3859699"/>
              <a:gd name="connsiteY281" fmla="*/ 1034190 h 3357396"/>
              <a:gd name="connsiteX282" fmla="*/ 1161578 w 3859699"/>
              <a:gd name="connsiteY282" fmla="*/ 1158458 h 3357396"/>
              <a:gd name="connsiteX283" fmla="*/ 1270609 w 3859699"/>
              <a:gd name="connsiteY283" fmla="*/ 1279740 h 3357396"/>
              <a:gd name="connsiteX284" fmla="*/ 1278434 w 3859699"/>
              <a:gd name="connsiteY284" fmla="*/ 1273769 h 3357396"/>
              <a:gd name="connsiteX285" fmla="*/ 1281831 w 3859699"/>
              <a:gd name="connsiteY285" fmla="*/ 1261620 h 3357396"/>
              <a:gd name="connsiteX286" fmla="*/ 1281831 w 3859699"/>
              <a:gd name="connsiteY286" fmla="*/ 1256781 h 3357396"/>
              <a:gd name="connsiteX287" fmla="*/ 1209762 w 3859699"/>
              <a:gd name="connsiteY287" fmla="*/ 1142912 h 3357396"/>
              <a:gd name="connsiteX288" fmla="*/ 1169403 w 3859699"/>
              <a:gd name="connsiteY288" fmla="*/ 1088448 h 3357396"/>
              <a:gd name="connsiteX289" fmla="*/ 926530 w 3859699"/>
              <a:gd name="connsiteY289" fmla="*/ 711629 h 3357396"/>
              <a:gd name="connsiteX290" fmla="*/ 893173 w 3859699"/>
              <a:gd name="connsiteY290" fmla="*/ 654487 h 3357396"/>
              <a:gd name="connsiteX291" fmla="*/ 769625 w 3859699"/>
              <a:gd name="connsiteY291" fmla="*/ 374961 h 3357396"/>
              <a:gd name="connsiteX292" fmla="*/ 701262 w 3859699"/>
              <a:gd name="connsiteY292" fmla="*/ 230822 h 3357396"/>
              <a:gd name="connsiteX293" fmla="*/ 693540 w 3859699"/>
              <a:gd name="connsiteY293" fmla="*/ 231441 h 3357396"/>
              <a:gd name="connsiteX294" fmla="*/ 233327 w 3859699"/>
              <a:gd name="connsiteY294" fmla="*/ 166165 h 3357396"/>
              <a:gd name="connsiteX295" fmla="*/ 229311 w 3859699"/>
              <a:gd name="connsiteY295" fmla="*/ 176461 h 3357396"/>
              <a:gd name="connsiteX296" fmla="*/ 840047 w 3859699"/>
              <a:gd name="connsiteY296" fmla="*/ 1042735 h 3357396"/>
              <a:gd name="connsiteX297" fmla="*/ 870934 w 3859699"/>
              <a:gd name="connsiteY297" fmla="*/ 1075886 h 3357396"/>
              <a:gd name="connsiteX298" fmla="*/ 404130 w 3859699"/>
              <a:gd name="connsiteY298" fmla="*/ 528880 h 3357396"/>
              <a:gd name="connsiteX299" fmla="*/ 232503 w 3859699"/>
              <a:gd name="connsiteY299" fmla="*/ 305466 h 3357396"/>
              <a:gd name="connsiteX300" fmla="*/ 221060 w 3859699"/>
              <a:gd name="connsiteY300" fmla="*/ 304286 h 3357396"/>
              <a:gd name="connsiteX301" fmla="*/ 218809 w 3859699"/>
              <a:gd name="connsiteY301" fmla="*/ 314011 h 3357396"/>
              <a:gd name="connsiteX302" fmla="*/ 1074890 w 3859699"/>
              <a:gd name="connsiteY302" fmla="*/ 1319481 h 3357396"/>
              <a:gd name="connsiteX303" fmla="*/ 196160 w 3859699"/>
              <a:gd name="connsiteY303" fmla="*/ 477814 h 3357396"/>
              <a:gd name="connsiteX304" fmla="*/ 83525 w 3859699"/>
              <a:gd name="connsiteY304" fmla="*/ 338103 h 3357396"/>
              <a:gd name="connsiteX305" fmla="*/ 74774 w 3859699"/>
              <a:gd name="connsiteY305" fmla="*/ 335529 h 3357396"/>
              <a:gd name="connsiteX306" fmla="*/ 64478 w 3859699"/>
              <a:gd name="connsiteY306" fmla="*/ 345825 h 3357396"/>
              <a:gd name="connsiteX307" fmla="*/ 438415 w 3859699"/>
              <a:gd name="connsiteY307" fmla="*/ 848456 h 3357396"/>
              <a:gd name="connsiteX308" fmla="*/ 521913 w 3859699"/>
              <a:gd name="connsiteY308" fmla="*/ 947501 h 3357396"/>
              <a:gd name="connsiteX309" fmla="*/ 343387 w 3859699"/>
              <a:gd name="connsiteY309" fmla="*/ 803362 h 3357396"/>
              <a:gd name="connsiteX310" fmla="*/ 59331 w 3859699"/>
              <a:gd name="connsiteY310" fmla="*/ 584477 h 3357396"/>
              <a:gd name="connsiteX311" fmla="*/ 49035 w 3859699"/>
              <a:gd name="connsiteY311" fmla="*/ 585918 h 3357396"/>
              <a:gd name="connsiteX312" fmla="*/ 49035 w 3859699"/>
              <a:gd name="connsiteY312" fmla="*/ 596214 h 3357396"/>
              <a:gd name="connsiteX313" fmla="*/ 1343606 w 3859699"/>
              <a:gd name="connsiteY313" fmla="*/ 1459811 h 3357396"/>
              <a:gd name="connsiteX314" fmla="*/ 1356784 w 3859699"/>
              <a:gd name="connsiteY314" fmla="*/ 1471856 h 3357396"/>
              <a:gd name="connsiteX315" fmla="*/ 1358329 w 3859699"/>
              <a:gd name="connsiteY315" fmla="*/ 1474018 h 3357396"/>
              <a:gd name="connsiteX316" fmla="*/ 39151 w 3859699"/>
              <a:gd name="connsiteY316" fmla="*/ 853089 h 3357396"/>
              <a:gd name="connsiteX317" fmla="*/ 14853 w 3859699"/>
              <a:gd name="connsiteY317" fmla="*/ 837544 h 3357396"/>
              <a:gd name="connsiteX318" fmla="*/ 5999 w 3859699"/>
              <a:gd name="connsiteY318" fmla="*/ 837544 h 3357396"/>
              <a:gd name="connsiteX319" fmla="*/ 234 w 3859699"/>
              <a:gd name="connsiteY319" fmla="*/ 851134 h 3357396"/>
              <a:gd name="connsiteX320" fmla="*/ 1236428 w 3859699"/>
              <a:gd name="connsiteY320" fmla="*/ 1489462 h 3357396"/>
              <a:gd name="connsiteX321" fmla="*/ 532826 w 3859699"/>
              <a:gd name="connsiteY321" fmla="*/ 1384035 h 3357396"/>
              <a:gd name="connsiteX322" fmla="*/ 384878 w 3859699"/>
              <a:gd name="connsiteY322" fmla="*/ 1345323 h 3357396"/>
              <a:gd name="connsiteX323" fmla="*/ 377054 w 3859699"/>
              <a:gd name="connsiteY323" fmla="*/ 1347485 h 3357396"/>
              <a:gd name="connsiteX324" fmla="*/ 374994 w 3859699"/>
              <a:gd name="connsiteY324" fmla="*/ 1355310 h 3357396"/>
              <a:gd name="connsiteX325" fmla="*/ 631766 w 3859699"/>
              <a:gd name="connsiteY325" fmla="*/ 1464753 h 3357396"/>
              <a:gd name="connsiteX326" fmla="*/ 771685 w 3859699"/>
              <a:gd name="connsiteY326" fmla="*/ 1514171 h 3357396"/>
              <a:gd name="connsiteX327" fmla="*/ 781979 w 3859699"/>
              <a:gd name="connsiteY327" fmla="*/ 1520246 h 3357396"/>
              <a:gd name="connsiteX328" fmla="*/ 453446 w 3859699"/>
              <a:gd name="connsiteY328" fmla="*/ 1533733 h 3357396"/>
              <a:gd name="connsiteX329" fmla="*/ 198527 w 3859699"/>
              <a:gd name="connsiteY329" fmla="*/ 1547941 h 3357396"/>
              <a:gd name="connsiteX330" fmla="*/ 198527 w 3859699"/>
              <a:gd name="connsiteY330" fmla="*/ 1558237 h 3357396"/>
              <a:gd name="connsiteX331" fmla="*/ 205014 w 3859699"/>
              <a:gd name="connsiteY331" fmla="*/ 1562253 h 3357396"/>
              <a:gd name="connsiteX332" fmla="*/ 937752 w 3859699"/>
              <a:gd name="connsiteY332" fmla="*/ 1578313 h 3357396"/>
              <a:gd name="connsiteX333" fmla="*/ 1291510 w 3859699"/>
              <a:gd name="connsiteY333" fmla="*/ 1584490 h 3357396"/>
              <a:gd name="connsiteX334" fmla="*/ 1281214 w 3859699"/>
              <a:gd name="connsiteY334" fmla="*/ 1586344 h 3357396"/>
              <a:gd name="connsiteX335" fmla="*/ 1190510 w 3859699"/>
              <a:gd name="connsiteY335" fmla="*/ 1609611 h 3357396"/>
              <a:gd name="connsiteX336" fmla="*/ 1186288 w 3859699"/>
              <a:gd name="connsiteY336" fmla="*/ 1615686 h 3357396"/>
              <a:gd name="connsiteX337" fmla="*/ 645357 w 3859699"/>
              <a:gd name="connsiteY337" fmla="*/ 1592933 h 3357396"/>
              <a:gd name="connsiteX338" fmla="*/ 635171 w 3859699"/>
              <a:gd name="connsiteY338" fmla="*/ 1598277 h 3357396"/>
              <a:gd name="connsiteX339" fmla="*/ 637841 w 3859699"/>
              <a:gd name="connsiteY339" fmla="*/ 1607038 h 3357396"/>
              <a:gd name="connsiteX340" fmla="*/ 1208630 w 3859699"/>
              <a:gd name="connsiteY340" fmla="*/ 1660679 h 3357396"/>
              <a:gd name="connsiteX341" fmla="*/ 296336 w 3859699"/>
              <a:gd name="connsiteY341" fmla="*/ 1765693 h 3357396"/>
              <a:gd name="connsiteX342" fmla="*/ 288821 w 3859699"/>
              <a:gd name="connsiteY342" fmla="*/ 1770326 h 3357396"/>
              <a:gd name="connsiteX343" fmla="*/ 290158 w 3859699"/>
              <a:gd name="connsiteY343" fmla="*/ 1788447 h 3357396"/>
              <a:gd name="connsiteX344" fmla="*/ 1306130 w 3859699"/>
              <a:gd name="connsiteY344" fmla="*/ 1694756 h 3357396"/>
              <a:gd name="connsiteX345" fmla="*/ 1464991 w 3859699"/>
              <a:gd name="connsiteY345" fmla="*/ 1671179 h 3357396"/>
              <a:gd name="connsiteX346" fmla="*/ 1082612 w 3859699"/>
              <a:gd name="connsiteY346" fmla="*/ 1815318 h 3357396"/>
              <a:gd name="connsiteX347" fmla="*/ 197189 w 3859699"/>
              <a:gd name="connsiteY347" fmla="*/ 2194712 h 3357396"/>
              <a:gd name="connsiteX348" fmla="*/ 193894 w 3859699"/>
              <a:gd name="connsiteY348" fmla="*/ 2205007 h 3357396"/>
              <a:gd name="connsiteX349" fmla="*/ 204190 w 3859699"/>
              <a:gd name="connsiteY349" fmla="*/ 2209537 h 3357396"/>
              <a:gd name="connsiteX350" fmla="*/ 1027016 w 3859699"/>
              <a:gd name="connsiteY350" fmla="*/ 1897683 h 3357396"/>
              <a:gd name="connsiteX351" fmla="*/ 1411557 w 3859699"/>
              <a:gd name="connsiteY351" fmla="*/ 1740263 h 3357396"/>
              <a:gd name="connsiteX352" fmla="*/ 987687 w 3859699"/>
              <a:gd name="connsiteY352" fmla="*/ 1956472 h 3357396"/>
              <a:gd name="connsiteX353" fmla="*/ 450254 w 3859699"/>
              <a:gd name="connsiteY353" fmla="*/ 2242483 h 3357396"/>
              <a:gd name="connsiteX354" fmla="*/ 448146 w 3859699"/>
              <a:gd name="connsiteY354" fmla="*/ 2253790 h 3357396"/>
              <a:gd name="connsiteX355" fmla="*/ 456741 w 3859699"/>
              <a:gd name="connsiteY355" fmla="*/ 2257104 h 3357396"/>
              <a:gd name="connsiteX356" fmla="*/ 932605 w 3859699"/>
              <a:gd name="connsiteY356" fmla="*/ 2025349 h 3357396"/>
              <a:gd name="connsiteX357" fmla="*/ 1600482 w 3859699"/>
              <a:gd name="connsiteY357" fmla="*/ 1713804 h 3357396"/>
              <a:gd name="connsiteX358" fmla="*/ 1695921 w 3859699"/>
              <a:gd name="connsiteY358" fmla="*/ 1723584 h 3357396"/>
              <a:gd name="connsiteX359" fmla="*/ 1929426 w 3859699"/>
              <a:gd name="connsiteY359" fmla="*/ 1782887 h 3357396"/>
              <a:gd name="connsiteX360" fmla="*/ 1961960 w 3859699"/>
              <a:gd name="connsiteY360" fmla="*/ 1860001 h 3357396"/>
              <a:gd name="connsiteX361" fmla="*/ 2053901 w 3859699"/>
              <a:gd name="connsiteY361" fmla="*/ 2064163 h 3357396"/>
              <a:gd name="connsiteX362" fmla="*/ 1902658 w 3859699"/>
              <a:gd name="connsiteY362" fmla="*/ 1994873 h 3357396"/>
              <a:gd name="connsiteX363" fmla="*/ 1691700 w 3859699"/>
              <a:gd name="connsiteY363" fmla="*/ 1913127 h 3357396"/>
              <a:gd name="connsiteX364" fmla="*/ 1682726 w 3859699"/>
              <a:gd name="connsiteY364" fmla="*/ 1920321 h 3357396"/>
              <a:gd name="connsiteX365" fmla="*/ 1685832 w 3859699"/>
              <a:gd name="connsiteY365" fmla="*/ 1927644 h 3357396"/>
              <a:gd name="connsiteX366" fmla="*/ 2036707 w 3859699"/>
              <a:gd name="connsiteY366" fmla="*/ 2094124 h 3357396"/>
              <a:gd name="connsiteX367" fmla="*/ 1211101 w 3859699"/>
              <a:gd name="connsiteY367" fmla="*/ 2345543 h 3357396"/>
              <a:gd name="connsiteX368" fmla="*/ 1211822 w 3859699"/>
              <a:gd name="connsiteY368" fmla="*/ 2355118 h 3357396"/>
              <a:gd name="connsiteX369" fmla="*/ 1221191 w 3859699"/>
              <a:gd name="connsiteY369" fmla="*/ 2357382 h 3357396"/>
              <a:gd name="connsiteX370" fmla="*/ 2035059 w 3859699"/>
              <a:gd name="connsiteY370" fmla="*/ 2144675 h 3357396"/>
              <a:gd name="connsiteX371" fmla="*/ 1368521 w 3859699"/>
              <a:gd name="connsiteY371" fmla="*/ 2622289 h 3357396"/>
              <a:gd name="connsiteX372" fmla="*/ 1366771 w 3859699"/>
              <a:gd name="connsiteY372" fmla="*/ 2630216 h 3357396"/>
              <a:gd name="connsiteX373" fmla="*/ 1372639 w 3859699"/>
              <a:gd name="connsiteY373" fmla="*/ 2635673 h 3357396"/>
              <a:gd name="connsiteX374" fmla="*/ 1693862 w 3859699"/>
              <a:gd name="connsiteY374" fmla="*/ 2410611 h 3357396"/>
              <a:gd name="connsiteX375" fmla="*/ 2110731 w 3859699"/>
              <a:gd name="connsiteY375" fmla="*/ 2164443 h 3357396"/>
              <a:gd name="connsiteX376" fmla="*/ 2110731 w 3859699"/>
              <a:gd name="connsiteY376" fmla="*/ 2169178 h 3357396"/>
              <a:gd name="connsiteX377" fmla="*/ 2056165 w 3859699"/>
              <a:gd name="connsiteY377" fmla="*/ 2194094 h 3357396"/>
              <a:gd name="connsiteX378" fmla="*/ 2006334 w 3859699"/>
              <a:gd name="connsiteY378" fmla="*/ 2223951 h 3357396"/>
              <a:gd name="connsiteX379" fmla="*/ 2009628 w 3859699"/>
              <a:gd name="connsiteY379" fmla="*/ 2238365 h 3357396"/>
              <a:gd name="connsiteX380" fmla="*/ 2035574 w 3859699"/>
              <a:gd name="connsiteY380" fmla="*/ 2238879 h 3357396"/>
              <a:gd name="connsiteX381" fmla="*/ 2070888 w 3859699"/>
              <a:gd name="connsiteY381" fmla="*/ 2232702 h 3357396"/>
              <a:gd name="connsiteX382" fmla="*/ 2076550 w 3859699"/>
              <a:gd name="connsiteY382" fmla="*/ 2246292 h 3357396"/>
              <a:gd name="connsiteX383" fmla="*/ 2149340 w 3859699"/>
              <a:gd name="connsiteY383" fmla="*/ 2213758 h 3357396"/>
              <a:gd name="connsiteX384" fmla="*/ 2163651 w 3859699"/>
              <a:gd name="connsiteY384" fmla="*/ 2203463 h 3357396"/>
              <a:gd name="connsiteX385" fmla="*/ 2187125 w 3859699"/>
              <a:gd name="connsiteY385" fmla="*/ 2207170 h 3357396"/>
              <a:gd name="connsiteX386" fmla="*/ 2188052 w 3859699"/>
              <a:gd name="connsiteY386" fmla="*/ 2186579 h 3357396"/>
              <a:gd name="connsiteX387" fmla="*/ 2188052 w 3859699"/>
              <a:gd name="connsiteY387" fmla="*/ 2153529 h 3357396"/>
              <a:gd name="connsiteX388" fmla="*/ 2263210 w 3859699"/>
              <a:gd name="connsiteY388" fmla="*/ 2138600 h 3357396"/>
              <a:gd name="connsiteX389" fmla="*/ 2216056 w 3859699"/>
              <a:gd name="connsiteY389" fmla="*/ 2173194 h 3357396"/>
              <a:gd name="connsiteX390" fmla="*/ 2220483 w 3859699"/>
              <a:gd name="connsiteY390" fmla="*/ 2186063 h 3357396"/>
              <a:gd name="connsiteX391" fmla="*/ 2274227 w 3859699"/>
              <a:gd name="connsiteY391" fmla="*/ 2184211 h 3357396"/>
              <a:gd name="connsiteX392" fmla="*/ 2260430 w 3859699"/>
              <a:gd name="connsiteY392" fmla="*/ 2209022 h 3357396"/>
              <a:gd name="connsiteX393" fmla="*/ 2340735 w 3859699"/>
              <a:gd name="connsiteY393" fmla="*/ 2173708 h 3357396"/>
              <a:gd name="connsiteX394" fmla="*/ 2537382 w 3859699"/>
              <a:gd name="connsiteY394" fmla="*/ 2068076 h 3357396"/>
              <a:gd name="connsiteX395" fmla="*/ 1780037 w 3859699"/>
              <a:gd name="connsiteY395" fmla="*/ 2626407 h 3357396"/>
              <a:gd name="connsiteX396" fmla="*/ 1780964 w 3859699"/>
              <a:gd name="connsiteY396" fmla="*/ 2636703 h 3357396"/>
              <a:gd name="connsiteX397" fmla="*/ 1791259 w 3859699"/>
              <a:gd name="connsiteY397" fmla="*/ 2637732 h 3357396"/>
              <a:gd name="connsiteX398" fmla="*/ 2055958 w 3859699"/>
              <a:gd name="connsiteY398" fmla="*/ 2441189 h 3357396"/>
              <a:gd name="connsiteX399" fmla="*/ 2614290 w 3859699"/>
              <a:gd name="connsiteY399" fmla="*/ 2080842 h 3357396"/>
              <a:gd name="connsiteX400" fmla="*/ 2123087 w 3859699"/>
              <a:gd name="connsiteY400" fmla="*/ 2544145 h 3357396"/>
              <a:gd name="connsiteX401" fmla="*/ 2031662 w 3859699"/>
              <a:gd name="connsiteY401" fmla="*/ 2615287 h 3357396"/>
              <a:gd name="connsiteX402" fmla="*/ 2029911 w 3859699"/>
              <a:gd name="connsiteY402" fmla="*/ 2623833 h 3357396"/>
              <a:gd name="connsiteX403" fmla="*/ 2037015 w 3859699"/>
              <a:gd name="connsiteY403" fmla="*/ 2628981 h 3357396"/>
              <a:gd name="connsiteX404" fmla="*/ 2038148 w 3859699"/>
              <a:gd name="connsiteY404" fmla="*/ 2628981 h 3357396"/>
              <a:gd name="connsiteX405" fmla="*/ 2041649 w 3859699"/>
              <a:gd name="connsiteY405" fmla="*/ 2631555 h 3357396"/>
              <a:gd name="connsiteX406" fmla="*/ 2048031 w 3859699"/>
              <a:gd name="connsiteY406" fmla="*/ 2631555 h 3357396"/>
              <a:gd name="connsiteX407" fmla="*/ 2362460 w 3859699"/>
              <a:gd name="connsiteY407" fmla="*/ 2418332 h 3357396"/>
              <a:gd name="connsiteX408" fmla="*/ 2426705 w 3859699"/>
              <a:gd name="connsiteY408" fmla="*/ 2364692 h 3357396"/>
              <a:gd name="connsiteX409" fmla="*/ 2277418 w 3859699"/>
              <a:gd name="connsiteY409" fmla="*/ 2678914 h 3357396"/>
              <a:gd name="connsiteX410" fmla="*/ 2280684 w 3859699"/>
              <a:gd name="connsiteY410" fmla="*/ 2689944 h 3357396"/>
              <a:gd name="connsiteX411" fmla="*/ 2289567 w 3859699"/>
              <a:gd name="connsiteY411" fmla="*/ 2689211 h 3357396"/>
              <a:gd name="connsiteX412" fmla="*/ 2307173 w 3859699"/>
              <a:gd name="connsiteY412" fmla="*/ 2674487 h 3357396"/>
              <a:gd name="connsiteX413" fmla="*/ 2149238 w 3859699"/>
              <a:gd name="connsiteY413" fmla="*/ 2867325 h 3357396"/>
              <a:gd name="connsiteX414" fmla="*/ 2150575 w 3859699"/>
              <a:gd name="connsiteY414" fmla="*/ 2877621 h 3357396"/>
              <a:gd name="connsiteX415" fmla="*/ 2173535 w 3859699"/>
              <a:gd name="connsiteY415" fmla="*/ 2886269 h 3357396"/>
              <a:gd name="connsiteX416" fmla="*/ 2245605 w 3859699"/>
              <a:gd name="connsiteY416" fmla="*/ 2820273 h 3357396"/>
              <a:gd name="connsiteX417" fmla="*/ 2224293 w 3859699"/>
              <a:gd name="connsiteY417" fmla="*/ 2887607 h 3357396"/>
              <a:gd name="connsiteX418" fmla="*/ 2117425 w 3859699"/>
              <a:gd name="connsiteY418" fmla="*/ 3348748 h 3357396"/>
              <a:gd name="connsiteX419" fmla="*/ 2123910 w 3859699"/>
              <a:gd name="connsiteY419" fmla="*/ 3357396 h 3357396"/>
              <a:gd name="connsiteX420" fmla="*/ 2126897 w 3859699"/>
              <a:gd name="connsiteY420" fmla="*/ 3357396 h 3357396"/>
              <a:gd name="connsiteX421" fmla="*/ 2134618 w 3859699"/>
              <a:gd name="connsiteY421" fmla="*/ 3351836 h 3357396"/>
              <a:gd name="connsiteX422" fmla="*/ 2193405 w 3859699"/>
              <a:gd name="connsiteY422" fmla="*/ 3161161 h 3357396"/>
              <a:gd name="connsiteX423" fmla="*/ 2554885 w 3859699"/>
              <a:gd name="connsiteY423" fmla="*/ 2464972 h 3357396"/>
              <a:gd name="connsiteX424" fmla="*/ 2688728 w 3859699"/>
              <a:gd name="connsiteY424" fmla="*/ 2265236 h 3357396"/>
              <a:gd name="connsiteX425" fmla="*/ 2691507 w 3859699"/>
              <a:gd name="connsiteY425" fmla="*/ 2259883 h 3357396"/>
              <a:gd name="connsiteX426" fmla="*/ 2591228 w 3859699"/>
              <a:gd name="connsiteY426" fmla="*/ 2523245 h 3357396"/>
              <a:gd name="connsiteX427" fmla="*/ 2584022 w 3859699"/>
              <a:gd name="connsiteY427" fmla="*/ 2532023 h 3357396"/>
              <a:gd name="connsiteX428" fmla="*/ 2588551 w 3859699"/>
              <a:gd name="connsiteY428" fmla="*/ 2538483 h 3357396"/>
              <a:gd name="connsiteX429" fmla="*/ 2601112 w 3859699"/>
              <a:gd name="connsiteY429" fmla="*/ 2538482 h 3357396"/>
              <a:gd name="connsiteX430" fmla="*/ 2612540 w 3859699"/>
              <a:gd name="connsiteY430" fmla="*/ 2529629 h 3357396"/>
              <a:gd name="connsiteX431" fmla="*/ 2437000 w 3859699"/>
              <a:gd name="connsiteY431" fmla="*/ 2812346 h 3357396"/>
              <a:gd name="connsiteX432" fmla="*/ 2267226 w 3859699"/>
              <a:gd name="connsiteY432" fmla="*/ 3100109 h 3357396"/>
              <a:gd name="connsiteX433" fmla="*/ 2271855 w 3859699"/>
              <a:gd name="connsiteY433" fmla="*/ 3110639 h 3357396"/>
              <a:gd name="connsiteX434" fmla="*/ 2281537 w 3859699"/>
              <a:gd name="connsiteY434" fmla="*/ 3107624 h 3357396"/>
              <a:gd name="connsiteX435" fmla="*/ 2340839 w 3859699"/>
              <a:gd name="connsiteY435" fmla="*/ 3024023 h 3357396"/>
              <a:gd name="connsiteX436" fmla="*/ 2756781 w 3859699"/>
              <a:gd name="connsiteY436" fmla="*/ 2176591 h 3357396"/>
              <a:gd name="connsiteX437" fmla="*/ 2756782 w 3859699"/>
              <a:gd name="connsiteY437" fmla="*/ 2174532 h 3357396"/>
              <a:gd name="connsiteX438" fmla="*/ 2759047 w 3859699"/>
              <a:gd name="connsiteY438" fmla="*/ 2132217 h 3357396"/>
              <a:gd name="connsiteX439" fmla="*/ 3492712 w 3859699"/>
              <a:gd name="connsiteY439" fmla="*/ 2296948 h 3357396"/>
              <a:gd name="connsiteX440" fmla="*/ 3844205 w 3859699"/>
              <a:gd name="connsiteY440" fmla="*/ 2387754 h 3357396"/>
              <a:gd name="connsiteX441" fmla="*/ 3845336 w 3859699"/>
              <a:gd name="connsiteY441" fmla="*/ 2302713 h 3357396"/>
              <a:gd name="connsiteX442" fmla="*/ 3841218 w 3859699"/>
              <a:gd name="connsiteY442" fmla="*/ 2298388 h 3357396"/>
              <a:gd name="connsiteX443" fmla="*/ 3492299 w 3859699"/>
              <a:gd name="connsiteY443" fmla="*/ 2224878 h 3357396"/>
              <a:gd name="connsiteX444" fmla="*/ 3181784 w 3859699"/>
              <a:gd name="connsiteY444" fmla="*/ 2090520 h 3357396"/>
              <a:gd name="connsiteX445" fmla="*/ 3227086 w 3859699"/>
              <a:gd name="connsiteY445" fmla="*/ 1968620 h 3357396"/>
              <a:gd name="connsiteX446" fmla="*/ 3542337 w 3859699"/>
              <a:gd name="connsiteY446" fmla="*/ 671372 h 3357396"/>
              <a:gd name="connsiteX447" fmla="*/ 3534596 w 3859699"/>
              <a:gd name="connsiteY447" fmla="*/ 662864 h 3357396"/>
              <a:gd name="connsiteX448" fmla="*/ 3526276 w 3859699"/>
              <a:gd name="connsiteY448" fmla="*/ 669210 h 3357396"/>
              <a:gd name="connsiteX449" fmla="*/ 3469857 w 3859699"/>
              <a:gd name="connsiteY449" fmla="*/ 943073 h 3357396"/>
              <a:gd name="connsiteX450" fmla="*/ 3175710 w 3859699"/>
              <a:gd name="connsiteY450" fmla="*/ 1935469 h 3357396"/>
              <a:gd name="connsiteX451" fmla="*/ 3122379 w 3859699"/>
              <a:gd name="connsiteY451" fmla="*/ 2086196 h 3357396"/>
              <a:gd name="connsiteX452" fmla="*/ 3012422 w 3859699"/>
              <a:gd name="connsiteY452" fmla="*/ 2051911 h 3357396"/>
              <a:gd name="connsiteX453" fmla="*/ 2941692 w 3859699"/>
              <a:gd name="connsiteY453" fmla="*/ 2025966 h 3357396"/>
              <a:gd name="connsiteX454" fmla="*/ 3107348 w 3859699"/>
              <a:gd name="connsiteY454" fmla="*/ 1826849 h 3357396"/>
              <a:gd name="connsiteX455" fmla="*/ 3372357 w 3859699"/>
              <a:gd name="connsiteY455" fmla="*/ 1030483 h 3357396"/>
              <a:gd name="connsiteX456" fmla="*/ 3364120 w 3859699"/>
              <a:gd name="connsiteY456" fmla="*/ 1024820 h 3357396"/>
              <a:gd name="connsiteX457" fmla="*/ 3356604 w 3859699"/>
              <a:gd name="connsiteY457" fmla="*/ 1031307 h 3357396"/>
              <a:gd name="connsiteX458" fmla="*/ 3024365 w 3859699"/>
              <a:gd name="connsiteY458" fmla="*/ 1868958 h 3357396"/>
              <a:gd name="connsiteX459" fmla="*/ 2896390 w 3859699"/>
              <a:gd name="connsiteY459" fmla="*/ 2002184 h 3357396"/>
              <a:gd name="connsiteX460" fmla="*/ 2896906 w 3859699"/>
              <a:gd name="connsiteY460" fmla="*/ 2001257 h 3357396"/>
              <a:gd name="connsiteX461" fmla="*/ 3435366 w 3859699"/>
              <a:gd name="connsiteY461" fmla="*/ 796669 h 3357396"/>
              <a:gd name="connsiteX462" fmla="*/ 3448235 w 3859699"/>
              <a:gd name="connsiteY462" fmla="*/ 741382 h 3357396"/>
              <a:gd name="connsiteX463" fmla="*/ 3467283 w 3859699"/>
              <a:gd name="connsiteY463" fmla="*/ 677549 h 3357396"/>
              <a:gd name="connsiteX464" fmla="*/ 3465326 w 3859699"/>
              <a:gd name="connsiteY464" fmla="*/ 666327 h 3357396"/>
              <a:gd name="connsiteX465" fmla="*/ 3456575 w 3859699"/>
              <a:gd name="connsiteY465" fmla="*/ 659841 h 3357396"/>
              <a:gd name="connsiteX466" fmla="*/ 3445456 w 3859699"/>
              <a:gd name="connsiteY466" fmla="*/ 661076 h 3357396"/>
              <a:gd name="connsiteX467" fmla="*/ 3368033 w 3859699"/>
              <a:gd name="connsiteY467" fmla="*/ 820968 h 3357396"/>
              <a:gd name="connsiteX468" fmla="*/ 3363399 w 3859699"/>
              <a:gd name="connsiteY468" fmla="*/ 834043 h 3357396"/>
              <a:gd name="connsiteX469" fmla="*/ 2859841 w 3859699"/>
              <a:gd name="connsiteY469" fmla="*/ 1951014 h 3357396"/>
              <a:gd name="connsiteX470" fmla="*/ 2857164 w 3859699"/>
              <a:gd name="connsiteY470" fmla="*/ 1943498 h 3357396"/>
              <a:gd name="connsiteX471" fmla="*/ 2862312 w 3859699"/>
              <a:gd name="connsiteY471" fmla="*/ 1940513 h 3357396"/>
              <a:gd name="connsiteX472" fmla="*/ 2970210 w 3859699"/>
              <a:gd name="connsiteY472" fmla="*/ 1694344 h 3357396"/>
              <a:gd name="connsiteX473" fmla="*/ 3097257 w 3859699"/>
              <a:gd name="connsiteY473" fmla="*/ 1436233 h 3357396"/>
              <a:gd name="connsiteX474" fmla="*/ 3099419 w 3859699"/>
              <a:gd name="connsiteY474" fmla="*/ 1428100 h 3357396"/>
              <a:gd name="connsiteX475" fmla="*/ 3093242 w 3859699"/>
              <a:gd name="connsiteY475" fmla="*/ 1422437 h 3357396"/>
              <a:gd name="connsiteX476" fmla="*/ 3063694 w 3859699"/>
              <a:gd name="connsiteY476" fmla="*/ 1427174 h 3357396"/>
              <a:gd name="connsiteX477" fmla="*/ 3047633 w 3859699"/>
              <a:gd name="connsiteY477" fmla="*/ 1452501 h 3357396"/>
              <a:gd name="connsiteX478" fmla="*/ 3041558 w 3859699"/>
              <a:gd name="connsiteY478" fmla="*/ 1455384 h 3357396"/>
              <a:gd name="connsiteX479" fmla="*/ 3041558 w 3859699"/>
              <a:gd name="connsiteY479" fmla="*/ 1452191 h 3357396"/>
              <a:gd name="connsiteX480" fmla="*/ 3028895 w 3859699"/>
              <a:gd name="connsiteY480" fmla="*/ 1432527 h 3357396"/>
              <a:gd name="connsiteX481" fmla="*/ 3017615 w 3859699"/>
              <a:gd name="connsiteY481" fmla="*/ 1434775 h 3357396"/>
              <a:gd name="connsiteX482" fmla="*/ 3016746 w 3859699"/>
              <a:gd name="connsiteY482" fmla="*/ 1442102 h 3357396"/>
              <a:gd name="connsiteX483" fmla="*/ 3000170 w 3859699"/>
              <a:gd name="connsiteY483" fmla="*/ 1482461 h 3357396"/>
              <a:gd name="connsiteX484" fmla="*/ 2990390 w 3859699"/>
              <a:gd name="connsiteY484" fmla="*/ 1494404 h 3357396"/>
              <a:gd name="connsiteX485" fmla="*/ 3003259 w 3859699"/>
              <a:gd name="connsiteY485" fmla="*/ 1454045 h 3357396"/>
              <a:gd name="connsiteX486" fmla="*/ 3046912 w 3859699"/>
              <a:gd name="connsiteY486" fmla="*/ 1323188 h 3357396"/>
              <a:gd name="connsiteX487" fmla="*/ 3049795 w 3859699"/>
              <a:gd name="connsiteY487" fmla="*/ 1317010 h 3357396"/>
              <a:gd name="connsiteX488" fmla="*/ 3093654 w 3859699"/>
              <a:gd name="connsiteY488" fmla="*/ 1223114 h 3357396"/>
              <a:gd name="connsiteX489" fmla="*/ 3228732 w 3859699"/>
              <a:gd name="connsiteY489" fmla="*/ 917231 h 3357396"/>
              <a:gd name="connsiteX490" fmla="*/ 3228732 w 3859699"/>
              <a:gd name="connsiteY490" fmla="*/ 913628 h 3357396"/>
              <a:gd name="connsiteX491" fmla="*/ 3217511 w 3859699"/>
              <a:gd name="connsiteY491" fmla="*/ 899317 h 3357396"/>
              <a:gd name="connsiteX492" fmla="*/ 3127630 w 3859699"/>
              <a:gd name="connsiteY492" fmla="*/ 1053752 h 3357396"/>
              <a:gd name="connsiteX493" fmla="*/ 3045780 w 3859699"/>
              <a:gd name="connsiteY493" fmla="*/ 1218481 h 3357396"/>
              <a:gd name="connsiteX494" fmla="*/ 3044648 w 3859699"/>
              <a:gd name="connsiteY494" fmla="*/ 1221055 h 3357396"/>
              <a:gd name="connsiteX495" fmla="*/ 2962797 w 3859699"/>
              <a:gd name="connsiteY495" fmla="*/ 1362518 h 3357396"/>
              <a:gd name="connsiteX496" fmla="*/ 3138647 w 3859699"/>
              <a:gd name="connsiteY496" fmla="*/ 592920 h 3357396"/>
              <a:gd name="connsiteX497" fmla="*/ 3131851 w 3859699"/>
              <a:gd name="connsiteY497" fmla="*/ 584477 h 3357396"/>
              <a:gd name="connsiteX498" fmla="*/ 3122688 w 3859699"/>
              <a:gd name="connsiteY498" fmla="*/ 590139 h 3357396"/>
              <a:gd name="connsiteX499" fmla="*/ 3064312 w 3859699"/>
              <a:gd name="connsiteY499" fmla="*/ 888713 h 3357396"/>
              <a:gd name="connsiteX500" fmla="*/ 2900096 w 3859699"/>
              <a:gd name="connsiteY500" fmla="*/ 1408642 h 3357396"/>
              <a:gd name="connsiteX501" fmla="*/ 3000170 w 3859699"/>
              <a:gd name="connsiteY501" fmla="*/ 578814 h 3357396"/>
              <a:gd name="connsiteX502" fmla="*/ 3000170 w 3859699"/>
              <a:gd name="connsiteY502" fmla="*/ 576035 h 3357396"/>
              <a:gd name="connsiteX503" fmla="*/ 2987198 w 3859699"/>
              <a:gd name="connsiteY503" fmla="*/ 563062 h 3357396"/>
              <a:gd name="connsiteX504" fmla="*/ 2948794 w 3859699"/>
              <a:gd name="connsiteY504" fmla="*/ 812010 h 3357396"/>
              <a:gd name="connsiteX505" fmla="*/ 2877961 w 3859699"/>
              <a:gd name="connsiteY505" fmla="*/ 1278092 h 3357396"/>
              <a:gd name="connsiteX506" fmla="*/ 2831528 w 3859699"/>
              <a:gd name="connsiteY506" fmla="*/ 1118923 h 3357396"/>
              <a:gd name="connsiteX507" fmla="*/ 2827615 w 3859699"/>
              <a:gd name="connsiteY507" fmla="*/ 1113364 h 3357396"/>
              <a:gd name="connsiteX508" fmla="*/ 2821438 w 3859699"/>
              <a:gd name="connsiteY508" fmla="*/ 1042528 h 3357396"/>
              <a:gd name="connsiteX509" fmla="*/ 2789934 w 3859699"/>
              <a:gd name="connsiteY509" fmla="*/ 918981 h 3357396"/>
              <a:gd name="connsiteX510" fmla="*/ 2782726 w 3859699"/>
              <a:gd name="connsiteY510" fmla="*/ 918981 h 3357396"/>
              <a:gd name="connsiteX511" fmla="*/ 2767798 w 3859699"/>
              <a:gd name="connsiteY511" fmla="*/ 923511 h 3357396"/>
              <a:gd name="connsiteX512" fmla="*/ 2767798 w 3859699"/>
              <a:gd name="connsiteY512" fmla="*/ 879343 h 3357396"/>
              <a:gd name="connsiteX513" fmla="*/ 2768622 w 3859699"/>
              <a:gd name="connsiteY513" fmla="*/ 827248 h 3357396"/>
              <a:gd name="connsiteX514" fmla="*/ 2760179 w 3859699"/>
              <a:gd name="connsiteY514" fmla="*/ 821276 h 3357396"/>
              <a:gd name="connsiteX515" fmla="*/ 2732381 w 3859699"/>
              <a:gd name="connsiteY515" fmla="*/ 789256 h 3357396"/>
              <a:gd name="connsiteX516" fmla="*/ 2727439 w 3859699"/>
              <a:gd name="connsiteY516" fmla="*/ 782771 h 3357396"/>
              <a:gd name="connsiteX517" fmla="*/ 2719409 w 3859699"/>
              <a:gd name="connsiteY517" fmla="*/ 783800 h 3357396"/>
              <a:gd name="connsiteX518" fmla="*/ 2690170 w 3859699"/>
              <a:gd name="connsiteY518" fmla="*/ 968606 h 3357396"/>
              <a:gd name="connsiteX519" fmla="*/ 2694700 w 3859699"/>
              <a:gd name="connsiteY519" fmla="*/ 971592 h 3357396"/>
              <a:gd name="connsiteX520" fmla="*/ 2704995 w 3859699"/>
              <a:gd name="connsiteY520" fmla="*/ 972210 h 3357396"/>
              <a:gd name="connsiteX521" fmla="*/ 2677299 w 3859699"/>
              <a:gd name="connsiteY521" fmla="*/ 1084226 h 3357396"/>
              <a:gd name="connsiteX522" fmla="*/ 2658252 w 3859699"/>
              <a:gd name="connsiteY522" fmla="*/ 972107 h 3357396"/>
              <a:gd name="connsiteX523" fmla="*/ 2652899 w 3859699"/>
              <a:gd name="connsiteY523" fmla="*/ 882328 h 3357396"/>
              <a:gd name="connsiteX524" fmla="*/ 2657326 w 3859699"/>
              <a:gd name="connsiteY524" fmla="*/ 877181 h 3357396"/>
              <a:gd name="connsiteX525" fmla="*/ 2654855 w 3859699"/>
              <a:gd name="connsiteY525" fmla="*/ 843205 h 3357396"/>
              <a:gd name="connsiteX526" fmla="*/ 2651251 w 3859699"/>
              <a:gd name="connsiteY526" fmla="*/ 829513 h 3357396"/>
              <a:gd name="connsiteX527" fmla="*/ 2651252 w 3859699"/>
              <a:gd name="connsiteY527" fmla="*/ 824261 h 3357396"/>
              <a:gd name="connsiteX528" fmla="*/ 2643736 w 3859699"/>
              <a:gd name="connsiteY528" fmla="*/ 815922 h 3357396"/>
              <a:gd name="connsiteX529" fmla="*/ 2638588 w 3859699"/>
              <a:gd name="connsiteY529" fmla="*/ 815923 h 3357396"/>
              <a:gd name="connsiteX530" fmla="*/ 2609864 w 3859699"/>
              <a:gd name="connsiteY530" fmla="*/ 831983 h 3357396"/>
              <a:gd name="connsiteX531" fmla="*/ 2625616 w 3859699"/>
              <a:gd name="connsiteY531" fmla="*/ 876358 h 3357396"/>
              <a:gd name="connsiteX532" fmla="*/ 2625616 w 3859699"/>
              <a:gd name="connsiteY532" fmla="*/ 914863 h 3357396"/>
              <a:gd name="connsiteX533" fmla="*/ 2624586 w 3859699"/>
              <a:gd name="connsiteY533" fmla="*/ 966341 h 3357396"/>
              <a:gd name="connsiteX534" fmla="*/ 2611099 w 3859699"/>
              <a:gd name="connsiteY534" fmla="*/ 1028115 h 3357396"/>
              <a:gd name="connsiteX535" fmla="*/ 2581962 w 3859699"/>
              <a:gd name="connsiteY535" fmla="*/ 1072901 h 3357396"/>
              <a:gd name="connsiteX536" fmla="*/ 2576712 w 3859699"/>
              <a:gd name="connsiteY536" fmla="*/ 1076917 h 3357396"/>
              <a:gd name="connsiteX537" fmla="*/ 2554164 w 3859699"/>
              <a:gd name="connsiteY537" fmla="*/ 1204068 h 3357396"/>
              <a:gd name="connsiteX538" fmla="*/ 2534705 w 3859699"/>
              <a:gd name="connsiteY538" fmla="*/ 1315981 h 3357396"/>
              <a:gd name="connsiteX539" fmla="*/ 2370696 w 3859699"/>
              <a:gd name="connsiteY539" fmla="*/ 520747 h 3357396"/>
              <a:gd name="connsiteX540" fmla="*/ 2363900 w 3859699"/>
              <a:gd name="connsiteY540" fmla="*/ 513540 h 3357396"/>
              <a:gd name="connsiteX541" fmla="*/ 2350619 w 3859699"/>
              <a:gd name="connsiteY541" fmla="*/ 517864 h 3357396"/>
              <a:gd name="connsiteX542" fmla="*/ 2382330 w 3859699"/>
              <a:gd name="connsiteY542" fmla="*/ 849177 h 3357396"/>
              <a:gd name="connsiteX543" fmla="*/ 2423512 w 3859699"/>
              <a:gd name="connsiteY543" fmla="*/ 1145382 h 3357396"/>
              <a:gd name="connsiteX544" fmla="*/ 2375535 w 3859699"/>
              <a:gd name="connsiteY544" fmla="*/ 1069092 h 3357396"/>
              <a:gd name="connsiteX545" fmla="*/ 2355973 w 3859699"/>
              <a:gd name="connsiteY545" fmla="*/ 1025232 h 3357396"/>
              <a:gd name="connsiteX546" fmla="*/ 2319116 w 3859699"/>
              <a:gd name="connsiteY546" fmla="*/ 965106 h 3357396"/>
              <a:gd name="connsiteX547" fmla="*/ 2263210 w 3859699"/>
              <a:gd name="connsiteY547" fmla="*/ 733043 h 3357396"/>
              <a:gd name="connsiteX548" fmla="*/ 2241280 w 3859699"/>
              <a:gd name="connsiteY548" fmla="*/ 605789 h 3357396"/>
              <a:gd name="connsiteX549" fmla="*/ 2236235 w 3859699"/>
              <a:gd name="connsiteY549" fmla="*/ 599921 h 3357396"/>
              <a:gd name="connsiteX550" fmla="*/ 2228514 w 3859699"/>
              <a:gd name="connsiteY550" fmla="*/ 600950 h 3357396"/>
              <a:gd name="connsiteX551" fmla="*/ 2234485 w 3859699"/>
              <a:gd name="connsiteY551" fmla="*/ 767430 h 3357396"/>
              <a:gd name="connsiteX552" fmla="*/ 2247766 w 3859699"/>
              <a:gd name="connsiteY552" fmla="*/ 827351 h 3357396"/>
              <a:gd name="connsiteX553" fmla="*/ 2208335 w 3859699"/>
              <a:gd name="connsiteY553" fmla="*/ 734690 h 3357396"/>
              <a:gd name="connsiteX554" fmla="*/ 2124631 w 3859699"/>
              <a:gd name="connsiteY554" fmla="*/ 571710 h 3357396"/>
              <a:gd name="connsiteX555" fmla="*/ 2114335 w 3859699"/>
              <a:gd name="connsiteY555" fmla="*/ 570577 h 3357396"/>
              <a:gd name="connsiteX556" fmla="*/ 2110938 w 3859699"/>
              <a:gd name="connsiteY556" fmla="*/ 580049 h 3357396"/>
              <a:gd name="connsiteX557" fmla="*/ 2437412 w 3859699"/>
              <a:gd name="connsiteY557" fmla="*/ 1329365 h 3357396"/>
              <a:gd name="connsiteX558" fmla="*/ 2543046 w 3859699"/>
              <a:gd name="connsiteY558" fmla="*/ 1546911 h 3357396"/>
              <a:gd name="connsiteX559" fmla="*/ 2371417 w 3859699"/>
              <a:gd name="connsiteY559" fmla="*/ 1295698 h 3357396"/>
              <a:gd name="connsiteX560" fmla="*/ 2280198 w 3859699"/>
              <a:gd name="connsiteY560" fmla="*/ 1172151 h 3357396"/>
              <a:gd name="connsiteX561" fmla="*/ 2269903 w 3859699"/>
              <a:gd name="connsiteY561" fmla="*/ 1190683 h 3357396"/>
              <a:gd name="connsiteX562" fmla="*/ 2270520 w 3859699"/>
              <a:gd name="connsiteY562" fmla="*/ 1194080 h 3357396"/>
              <a:gd name="connsiteX563" fmla="*/ 2354223 w 3859699"/>
              <a:gd name="connsiteY563" fmla="*/ 1355515 h 3357396"/>
              <a:gd name="connsiteX564" fmla="*/ 2396641 w 3859699"/>
              <a:gd name="connsiteY564" fmla="*/ 1431498 h 3357396"/>
              <a:gd name="connsiteX565" fmla="*/ 2224498 w 3859699"/>
              <a:gd name="connsiteY565" fmla="*/ 1229806 h 3357396"/>
              <a:gd name="connsiteX566" fmla="*/ 2148723 w 3859699"/>
              <a:gd name="connsiteY566" fmla="*/ 1122527 h 3357396"/>
              <a:gd name="connsiteX567" fmla="*/ 2142031 w 3859699"/>
              <a:gd name="connsiteY567" fmla="*/ 1119541 h 3357396"/>
              <a:gd name="connsiteX568" fmla="*/ 2135751 w 3859699"/>
              <a:gd name="connsiteY568" fmla="*/ 1123041 h 3357396"/>
              <a:gd name="connsiteX569" fmla="*/ 2214512 w 3859699"/>
              <a:gd name="connsiteY569" fmla="*/ 1294153 h 3357396"/>
              <a:gd name="connsiteX570" fmla="*/ 2093436 w 3859699"/>
              <a:gd name="connsiteY570" fmla="*/ 1162164 h 3357396"/>
              <a:gd name="connsiteX571" fmla="*/ 1972256 w 3859699"/>
              <a:gd name="connsiteY571" fmla="*/ 987139 h 3357396"/>
              <a:gd name="connsiteX572" fmla="*/ 1965359 w 3859699"/>
              <a:gd name="connsiteY572" fmla="*/ 980859 h 3357396"/>
              <a:gd name="connsiteX573" fmla="*/ 1957122 w 3859699"/>
              <a:gd name="connsiteY573" fmla="*/ 985080 h 3357396"/>
              <a:gd name="connsiteX574" fmla="*/ 2129985 w 3859699"/>
              <a:gd name="connsiteY574" fmla="*/ 1257707 h 3357396"/>
              <a:gd name="connsiteX575" fmla="*/ 2261254 w 3859699"/>
              <a:gd name="connsiteY575" fmla="*/ 1428100 h 3357396"/>
              <a:gd name="connsiteX576" fmla="*/ 2254974 w 3859699"/>
              <a:gd name="connsiteY576" fmla="*/ 1435616 h 3357396"/>
              <a:gd name="connsiteX577" fmla="*/ 2023528 w 3859699"/>
              <a:gd name="connsiteY577" fmla="*/ 1246588 h 3357396"/>
              <a:gd name="connsiteX578" fmla="*/ 1858799 w 3859699"/>
              <a:gd name="connsiteY578" fmla="*/ 1105126 h 3357396"/>
              <a:gd name="connsiteX579" fmla="*/ 1848502 w 3859699"/>
              <a:gd name="connsiteY579" fmla="*/ 1105744 h 3357396"/>
              <a:gd name="connsiteX580" fmla="*/ 1846444 w 3859699"/>
              <a:gd name="connsiteY580" fmla="*/ 1115421 h 3357396"/>
              <a:gd name="connsiteX581" fmla="*/ 2055239 w 3859699"/>
              <a:gd name="connsiteY581" fmla="*/ 1314334 h 3357396"/>
              <a:gd name="connsiteX582" fmla="*/ 2219350 w 3859699"/>
              <a:gd name="connsiteY582" fmla="*/ 1461046 h 3357396"/>
              <a:gd name="connsiteX583" fmla="*/ 2204216 w 3859699"/>
              <a:gd name="connsiteY583" fmla="*/ 1607861 h 3357396"/>
              <a:gd name="connsiteX584" fmla="*/ 2196700 w 3859699"/>
              <a:gd name="connsiteY584" fmla="*/ 1646161 h 3357396"/>
              <a:gd name="connsiteX585" fmla="*/ 2195671 w 3859699"/>
              <a:gd name="connsiteY585" fmla="*/ 1694653 h 3357396"/>
              <a:gd name="connsiteX586" fmla="*/ 2193405 w 3859699"/>
              <a:gd name="connsiteY586" fmla="*/ 1778769 h 3357396"/>
              <a:gd name="connsiteX587" fmla="*/ 1978330 w 3859699"/>
              <a:gd name="connsiteY587" fmla="*/ 1739440 h 3357396"/>
              <a:gd name="connsiteX588" fmla="*/ 1942398 w 3859699"/>
              <a:gd name="connsiteY588" fmla="*/ 1613112 h 3357396"/>
              <a:gd name="connsiteX589" fmla="*/ 1938281 w 3859699"/>
              <a:gd name="connsiteY589" fmla="*/ 1606008 h 3357396"/>
              <a:gd name="connsiteX590" fmla="*/ 1930147 w 3859699"/>
              <a:gd name="connsiteY590" fmla="*/ 1606008 h 3357396"/>
              <a:gd name="connsiteX591" fmla="*/ 1906982 w 3859699"/>
              <a:gd name="connsiteY591" fmla="*/ 1678078 h 3357396"/>
              <a:gd name="connsiteX592" fmla="*/ 1801864 w 3859699"/>
              <a:gd name="connsiteY592" fmla="*/ 1623820 h 3357396"/>
              <a:gd name="connsiteX593" fmla="*/ 1792289 w 3859699"/>
              <a:gd name="connsiteY593" fmla="*/ 1629071 h 3357396"/>
              <a:gd name="connsiteX594" fmla="*/ 1915836 w 3859699"/>
              <a:gd name="connsiteY594" fmla="*/ 1702375 h 3357396"/>
              <a:gd name="connsiteX595" fmla="*/ 1915836 w 3859699"/>
              <a:gd name="connsiteY595" fmla="*/ 1707935 h 3357396"/>
              <a:gd name="connsiteX596" fmla="*/ 1841296 w 3859699"/>
              <a:gd name="connsiteY596" fmla="*/ 1679519 h 3357396"/>
              <a:gd name="connsiteX597" fmla="*/ 1878669 w 3859699"/>
              <a:gd name="connsiteY597" fmla="*/ 1712259 h 3357396"/>
              <a:gd name="connsiteX598" fmla="*/ 1832647 w 3859699"/>
              <a:gd name="connsiteY598" fmla="*/ 1696403 h 3357396"/>
              <a:gd name="connsiteX599" fmla="*/ 1796716 w 3859699"/>
              <a:gd name="connsiteY599" fmla="*/ 1697845 h 3357396"/>
              <a:gd name="connsiteX600" fmla="*/ 1739267 w 3859699"/>
              <a:gd name="connsiteY600" fmla="*/ 1690741 h 3357396"/>
              <a:gd name="connsiteX601" fmla="*/ 1681919 w 3859699"/>
              <a:gd name="connsiteY601" fmla="*/ 1690740 h 3357396"/>
              <a:gd name="connsiteX602" fmla="*/ 1666786 w 3859699"/>
              <a:gd name="connsiteY602" fmla="*/ 1654604 h 3357396"/>
              <a:gd name="connsiteX603" fmla="*/ 1665858 w 3859699"/>
              <a:gd name="connsiteY603" fmla="*/ 1653368 h 3357396"/>
              <a:gd name="connsiteX604" fmla="*/ 1677698 w 3859699"/>
              <a:gd name="connsiteY604" fmla="*/ 1617952 h 3357396"/>
              <a:gd name="connsiteX605" fmla="*/ 1633942 w 3859699"/>
              <a:gd name="connsiteY605" fmla="*/ 1576769 h 3357396"/>
              <a:gd name="connsiteX606" fmla="*/ 1630029 w 3859699"/>
              <a:gd name="connsiteY606" fmla="*/ 1573165 h 3357396"/>
              <a:gd name="connsiteX607" fmla="*/ 1655151 w 3859699"/>
              <a:gd name="connsiteY607" fmla="*/ 1583461 h 3357396"/>
              <a:gd name="connsiteX608" fmla="*/ 1686037 w 3859699"/>
              <a:gd name="connsiteY608" fmla="*/ 1627526 h 3357396"/>
              <a:gd name="connsiteX609" fmla="*/ 1690053 w 3859699"/>
              <a:gd name="connsiteY609" fmla="*/ 1633601 h 3357396"/>
              <a:gd name="connsiteX610" fmla="*/ 1697363 w 3859699"/>
              <a:gd name="connsiteY610" fmla="*/ 1633601 h 3357396"/>
              <a:gd name="connsiteX611" fmla="*/ 1720631 w 3859699"/>
              <a:gd name="connsiteY611" fmla="*/ 1636174 h 3357396"/>
              <a:gd name="connsiteX612" fmla="*/ 1751518 w 3859699"/>
              <a:gd name="connsiteY612" fmla="*/ 1673856 h 3357396"/>
              <a:gd name="connsiteX613" fmla="*/ 1760372 w 3859699"/>
              <a:gd name="connsiteY613" fmla="*/ 1680239 h 3357396"/>
              <a:gd name="connsiteX614" fmla="*/ 1767579 w 3859699"/>
              <a:gd name="connsiteY614" fmla="*/ 1672209 h 3357396"/>
              <a:gd name="connsiteX615" fmla="*/ 1828528 w 3859699"/>
              <a:gd name="connsiteY615" fmla="*/ 254193 h 3357396"/>
              <a:gd name="connsiteX616" fmla="*/ 1828529 w 3859699"/>
              <a:gd name="connsiteY616" fmla="*/ 250178 h 3357396"/>
              <a:gd name="connsiteX617" fmla="*/ 1818234 w 3859699"/>
              <a:gd name="connsiteY617" fmla="*/ 243383 h 3357396"/>
              <a:gd name="connsiteX618" fmla="*/ 1720116 w 3859699"/>
              <a:gd name="connsiteY618" fmla="*/ 823644 h 3357396"/>
              <a:gd name="connsiteX619" fmla="*/ 1666682 w 3859699"/>
              <a:gd name="connsiteY619" fmla="*/ 1199434 h 3357396"/>
              <a:gd name="connsiteX620" fmla="*/ 1692318 w 3859699"/>
              <a:gd name="connsiteY620" fmla="*/ 659532 h 3357396"/>
              <a:gd name="connsiteX621" fmla="*/ 1705085 w 3859699"/>
              <a:gd name="connsiteY621" fmla="*/ 36647 h 3357396"/>
              <a:gd name="connsiteX622" fmla="*/ 1695307 w 3859699"/>
              <a:gd name="connsiteY622" fmla="*/ 30589 h 3357396"/>
              <a:gd name="connsiteX623" fmla="*/ 1689127 w 3859699"/>
              <a:gd name="connsiteY623" fmla="*/ 39735 h 3357396"/>
              <a:gd name="connsiteX624" fmla="*/ 1657519 w 3859699"/>
              <a:gd name="connsiteY624" fmla="*/ 463915 h 3357396"/>
              <a:gd name="connsiteX625" fmla="*/ 1626632 w 3859699"/>
              <a:gd name="connsiteY625" fmla="*/ 811496 h 3357396"/>
              <a:gd name="connsiteX626" fmla="*/ 1632192 w 3859699"/>
              <a:gd name="connsiteY626" fmla="*/ 819114 h 3357396"/>
              <a:gd name="connsiteX627" fmla="*/ 1635486 w 3859699"/>
              <a:gd name="connsiteY627" fmla="*/ 819114 h 3357396"/>
              <a:gd name="connsiteX628" fmla="*/ 1630133 w 3859699"/>
              <a:gd name="connsiteY628" fmla="*/ 844957 h 3357396"/>
              <a:gd name="connsiteX629" fmla="*/ 1622823 w 3859699"/>
              <a:gd name="connsiteY629" fmla="*/ 469475 h 3357396"/>
              <a:gd name="connsiteX630" fmla="*/ 1607071 w 3859699"/>
              <a:gd name="connsiteY630" fmla="*/ 55179 h 3357396"/>
              <a:gd name="connsiteX631" fmla="*/ 1598525 w 3859699"/>
              <a:gd name="connsiteY631" fmla="*/ 49311 h 3357396"/>
              <a:gd name="connsiteX632" fmla="*/ 1591113 w 3859699"/>
              <a:gd name="connsiteY632" fmla="*/ 56620 h 3357396"/>
              <a:gd name="connsiteX633" fmla="*/ 1581331 w 3859699"/>
              <a:gd name="connsiteY633" fmla="*/ 331102 h 3357396"/>
              <a:gd name="connsiteX634" fmla="*/ 1578552 w 3859699"/>
              <a:gd name="connsiteY634" fmla="*/ 503142 h 3357396"/>
              <a:gd name="connsiteX635" fmla="*/ 1574433 w 3859699"/>
              <a:gd name="connsiteY635" fmla="*/ 255120 h 3357396"/>
              <a:gd name="connsiteX636" fmla="*/ 1569388 w 3859699"/>
              <a:gd name="connsiteY636" fmla="*/ 7305 h 3357396"/>
              <a:gd name="connsiteX637" fmla="*/ 1560468 w 3859699"/>
              <a:gd name="connsiteY637" fmla="*/ 42 h 3357396"/>
              <a:gd name="connsiteX638" fmla="*/ 1553430 w 3859699"/>
              <a:gd name="connsiteY638" fmla="*/ 6070 h 3357396"/>
              <a:gd name="connsiteX639" fmla="*/ 1510806 w 3859699"/>
              <a:gd name="connsiteY639" fmla="*/ 604554 h 3357396"/>
              <a:gd name="connsiteX640" fmla="*/ 1467977 w 3859699"/>
              <a:gd name="connsiteY640" fmla="*/ 275094 h 3357396"/>
              <a:gd name="connsiteX641" fmla="*/ 1459431 w 3859699"/>
              <a:gd name="connsiteY641" fmla="*/ 268607 h 3357396"/>
              <a:gd name="connsiteX642" fmla="*/ 1451916 w 3859699"/>
              <a:gd name="connsiteY642" fmla="*/ 276329 h 3357396"/>
              <a:gd name="connsiteX643" fmla="*/ 1471272 w 3859699"/>
              <a:gd name="connsiteY643" fmla="*/ 814379 h 3357396"/>
              <a:gd name="connsiteX644" fmla="*/ 1483420 w 3859699"/>
              <a:gd name="connsiteY644" fmla="*/ 898699 h 3357396"/>
              <a:gd name="connsiteX645" fmla="*/ 1474875 w 3859699"/>
              <a:gd name="connsiteY645" fmla="*/ 896949 h 3357396"/>
              <a:gd name="connsiteX646" fmla="*/ 1469624 w 3859699"/>
              <a:gd name="connsiteY646" fmla="*/ 904876 h 3357396"/>
              <a:gd name="connsiteX647" fmla="*/ 1475801 w 3859699"/>
              <a:gd name="connsiteY647" fmla="*/ 1056016 h 3357396"/>
              <a:gd name="connsiteX648" fmla="*/ 1534486 w 3859699"/>
              <a:gd name="connsiteY648" fmla="*/ 1466709 h 3357396"/>
              <a:gd name="connsiteX649" fmla="*/ 1375110 w 3859699"/>
              <a:gd name="connsiteY649" fmla="*/ 1231556 h 3357396"/>
              <a:gd name="connsiteX650" fmla="*/ 1069124 w 3859699"/>
              <a:gd name="connsiteY650" fmla="*/ 524762 h 3357396"/>
              <a:gd name="connsiteX651" fmla="*/ 1057902 w 3859699"/>
              <a:gd name="connsiteY651" fmla="*/ 529499 h 3357396"/>
              <a:gd name="connsiteX652" fmla="*/ 1263815 w 3859699"/>
              <a:gd name="connsiteY652" fmla="*/ 1103376 h 3357396"/>
              <a:gd name="connsiteX653" fmla="*/ 925398 w 3859699"/>
              <a:gd name="connsiteY653" fmla="*/ 342015 h 3357396"/>
              <a:gd name="connsiteX654" fmla="*/ 916853 w 3859699"/>
              <a:gd name="connsiteY654" fmla="*/ 335735 h 3357396"/>
              <a:gd name="connsiteX655" fmla="*/ 895541 w 3859699"/>
              <a:gd name="connsiteY655" fmla="*/ 350251 h 3357396"/>
              <a:gd name="connsiteX656" fmla="*/ 1062329 w 3859699"/>
              <a:gd name="connsiteY656" fmla="*/ 825498 h 3357396"/>
              <a:gd name="connsiteX657" fmla="*/ 1373669 w 3859699"/>
              <a:gd name="connsiteY657" fmla="*/ 1396183 h 3357396"/>
              <a:gd name="connsiteX658" fmla="*/ 511925 w 3859699"/>
              <a:gd name="connsiteY658" fmla="*/ 327807 h 3357396"/>
              <a:gd name="connsiteX659" fmla="*/ 500738 w 3859699"/>
              <a:gd name="connsiteY659" fmla="*/ 325133 h 3357396"/>
              <a:gd name="connsiteX660" fmla="*/ 497204 w 3859699"/>
              <a:gd name="connsiteY660" fmla="*/ 334396 h 3357396"/>
              <a:gd name="connsiteX661" fmla="*/ 1125236 w 3859699"/>
              <a:gd name="connsiteY661" fmla="*/ 1205406 h 3357396"/>
              <a:gd name="connsiteX662" fmla="*/ 1265462 w 3859699"/>
              <a:gd name="connsiteY662" fmla="*/ 1352118 h 3357396"/>
              <a:gd name="connsiteX663" fmla="*/ 296026 w 3859699"/>
              <a:gd name="connsiteY663" fmla="*/ 244207 h 3357396"/>
              <a:gd name="connsiteX664" fmla="*/ 243622 w 3859699"/>
              <a:gd name="connsiteY664" fmla="*/ 168740 h 3357396"/>
              <a:gd name="connsiteX665" fmla="*/ 233327 w 3859699"/>
              <a:gd name="connsiteY665" fmla="*/ 166165 h 3357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</a:cxnLst>
            <a:rect l="l" t="t" r="r" b="b"/>
            <a:pathLst>
              <a:path w="3859699" h="3357396">
                <a:moveTo>
                  <a:pt x="2669063" y="2093712"/>
                </a:moveTo>
                <a:cubicBezTo>
                  <a:pt x="2686571" y="2096503"/>
                  <a:pt x="2703658" y="2101484"/>
                  <a:pt x="2719923" y="2108537"/>
                </a:cubicBezTo>
                <a:cubicBezTo>
                  <a:pt x="2707362" y="2117763"/>
                  <a:pt x="2694302" y="2126287"/>
                  <a:pt x="2680800" y="2134071"/>
                </a:cubicBezTo>
                <a:lnTo>
                  <a:pt x="2681005" y="2134071"/>
                </a:lnTo>
                <a:cubicBezTo>
                  <a:pt x="2679618" y="2134895"/>
                  <a:pt x="2678507" y="2136114"/>
                  <a:pt x="2677815" y="2137571"/>
                </a:cubicBezTo>
                <a:cubicBezTo>
                  <a:pt x="2565901" y="2370561"/>
                  <a:pt x="2508451" y="2432026"/>
                  <a:pt x="2466445" y="2477326"/>
                </a:cubicBezTo>
                <a:cubicBezTo>
                  <a:pt x="2457385" y="2487004"/>
                  <a:pt x="2448840" y="2496167"/>
                  <a:pt x="2440500" y="2506155"/>
                </a:cubicBezTo>
                <a:cubicBezTo>
                  <a:pt x="2434941" y="2511095"/>
                  <a:pt x="2422998" y="2523657"/>
                  <a:pt x="2392831" y="2555470"/>
                </a:cubicBezTo>
                <a:lnTo>
                  <a:pt x="2363284" y="2586356"/>
                </a:lnTo>
                <a:cubicBezTo>
                  <a:pt x="2385934" y="2547234"/>
                  <a:pt x="2423203" y="2480724"/>
                  <a:pt x="2459753" y="2414318"/>
                </a:cubicBezTo>
                <a:cubicBezTo>
                  <a:pt x="2515040" y="2313832"/>
                  <a:pt x="2533058" y="2280475"/>
                  <a:pt x="2536867" y="2267296"/>
                </a:cubicBezTo>
                <a:cubicBezTo>
                  <a:pt x="2563122" y="2216745"/>
                  <a:pt x="2633029" y="2125217"/>
                  <a:pt x="2669063" y="2093712"/>
                </a:cubicBezTo>
                <a:close/>
                <a:moveTo>
                  <a:pt x="2772328" y="1912818"/>
                </a:moveTo>
                <a:lnTo>
                  <a:pt x="2772530" y="1912892"/>
                </a:lnTo>
                <a:lnTo>
                  <a:pt x="2772534" y="1912818"/>
                </a:lnTo>
                <a:close/>
                <a:moveTo>
                  <a:pt x="2245215" y="1880963"/>
                </a:moveTo>
                <a:cubicBezTo>
                  <a:pt x="2253069" y="1877903"/>
                  <a:pt x="2263158" y="1875342"/>
                  <a:pt x="2276388" y="1873797"/>
                </a:cubicBezTo>
                <a:cubicBezTo>
                  <a:pt x="2345781" y="1875650"/>
                  <a:pt x="2363181" y="1909729"/>
                  <a:pt x="2393347" y="1926202"/>
                </a:cubicBezTo>
                <a:cubicBezTo>
                  <a:pt x="2421951" y="1940258"/>
                  <a:pt x="2452122" y="1950868"/>
                  <a:pt x="2483227" y="1957809"/>
                </a:cubicBezTo>
                <a:cubicBezTo>
                  <a:pt x="2542632" y="1974488"/>
                  <a:pt x="2562504" y="1990446"/>
                  <a:pt x="2601318" y="2019583"/>
                </a:cubicBezTo>
                <a:cubicBezTo>
                  <a:pt x="2593803" y="2022261"/>
                  <a:pt x="2532029" y="2031629"/>
                  <a:pt x="2524410" y="2034203"/>
                </a:cubicBezTo>
                <a:lnTo>
                  <a:pt x="2524410" y="2034099"/>
                </a:lnTo>
                <a:lnTo>
                  <a:pt x="2520086" y="2035644"/>
                </a:lnTo>
                <a:cubicBezTo>
                  <a:pt x="2410643" y="2073018"/>
                  <a:pt x="2259504" y="2115538"/>
                  <a:pt x="2152738" y="2108846"/>
                </a:cubicBezTo>
                <a:cubicBezTo>
                  <a:pt x="2153458" y="2103493"/>
                  <a:pt x="2154488" y="2097109"/>
                  <a:pt x="2155724" y="2089696"/>
                </a:cubicBezTo>
                <a:cubicBezTo>
                  <a:pt x="2156145" y="2088251"/>
                  <a:pt x="2156420" y="2086769"/>
                  <a:pt x="2156548" y="2085270"/>
                </a:cubicBezTo>
                <a:cubicBezTo>
                  <a:pt x="2167565" y="2025246"/>
                  <a:pt x="2194436" y="1916318"/>
                  <a:pt x="2210496" y="1907979"/>
                </a:cubicBezTo>
                <a:cubicBezTo>
                  <a:pt x="2218219" y="1903808"/>
                  <a:pt x="2221654" y="1890141"/>
                  <a:pt x="2245215" y="1880963"/>
                </a:cubicBezTo>
                <a:close/>
                <a:moveTo>
                  <a:pt x="2934484" y="1597669"/>
                </a:moveTo>
                <a:lnTo>
                  <a:pt x="2934690" y="1597669"/>
                </a:lnTo>
                <a:cubicBezTo>
                  <a:pt x="2932940" y="1624643"/>
                  <a:pt x="2916364" y="1685593"/>
                  <a:pt x="2894640" y="1741808"/>
                </a:cubicBezTo>
                <a:cubicBezTo>
                  <a:pt x="2885786" y="1754573"/>
                  <a:pt x="2858606" y="1827570"/>
                  <a:pt x="2847487" y="1880284"/>
                </a:cubicBezTo>
                <a:cubicBezTo>
                  <a:pt x="2845530" y="1768988"/>
                  <a:pt x="2910186" y="1641631"/>
                  <a:pt x="2934484" y="1597669"/>
                </a:cubicBezTo>
                <a:close/>
                <a:moveTo>
                  <a:pt x="1963298" y="1789167"/>
                </a:moveTo>
                <a:cubicBezTo>
                  <a:pt x="2042987" y="1806360"/>
                  <a:pt x="2104658" y="1817789"/>
                  <a:pt x="2158914" y="1835395"/>
                </a:cubicBezTo>
                <a:cubicBezTo>
                  <a:pt x="2178786" y="1832924"/>
                  <a:pt x="2187949" y="1849191"/>
                  <a:pt x="2170961" y="1901596"/>
                </a:cubicBezTo>
                <a:lnTo>
                  <a:pt x="2147487" y="2055515"/>
                </a:lnTo>
                <a:cubicBezTo>
                  <a:pt x="2152429" y="2112449"/>
                  <a:pt x="2142339" y="2079195"/>
                  <a:pt x="2136059" y="2082592"/>
                </a:cubicBezTo>
                <a:lnTo>
                  <a:pt x="2136059" y="2082489"/>
                </a:lnTo>
                <a:cubicBezTo>
                  <a:pt x="2128337" y="2086711"/>
                  <a:pt x="2109909" y="2109979"/>
                  <a:pt x="2101466" y="2103081"/>
                </a:cubicBezTo>
                <a:cubicBezTo>
                  <a:pt x="2065225" y="2007023"/>
                  <a:pt x="1978536" y="1857119"/>
                  <a:pt x="1963298" y="1789167"/>
                </a:cubicBezTo>
                <a:close/>
                <a:moveTo>
                  <a:pt x="2803936" y="1468253"/>
                </a:moveTo>
                <a:cubicBezTo>
                  <a:pt x="2803832" y="1469385"/>
                  <a:pt x="2803832" y="1470724"/>
                  <a:pt x="2803833" y="1471753"/>
                </a:cubicBezTo>
                <a:lnTo>
                  <a:pt x="2805377" y="1469694"/>
                </a:lnTo>
                <a:close/>
                <a:moveTo>
                  <a:pt x="2801053" y="1431703"/>
                </a:moveTo>
                <a:cubicBezTo>
                  <a:pt x="2802906" y="1459707"/>
                  <a:pt x="2811349" y="1467224"/>
                  <a:pt x="2818041" y="1465370"/>
                </a:cubicBezTo>
                <a:cubicBezTo>
                  <a:pt x="2801156" y="1493477"/>
                  <a:pt x="2788184" y="1495330"/>
                  <a:pt x="2801053" y="1431703"/>
                </a:cubicBezTo>
                <a:close/>
                <a:moveTo>
                  <a:pt x="3002126" y="1352736"/>
                </a:moveTo>
                <a:cubicBezTo>
                  <a:pt x="3005421" y="1512420"/>
                  <a:pt x="2780564" y="1684255"/>
                  <a:pt x="2821644" y="1933718"/>
                </a:cubicBezTo>
                <a:cubicBezTo>
                  <a:pt x="2821373" y="2112990"/>
                  <a:pt x="2790678" y="1942276"/>
                  <a:pt x="2777006" y="1914522"/>
                </a:cubicBezTo>
                <a:lnTo>
                  <a:pt x="2772530" y="1912892"/>
                </a:lnTo>
                <a:lnTo>
                  <a:pt x="2771823" y="1925735"/>
                </a:lnTo>
                <a:cubicBezTo>
                  <a:pt x="2775291" y="1961371"/>
                  <a:pt x="2807295" y="2025039"/>
                  <a:pt x="2713335" y="1897477"/>
                </a:cubicBezTo>
                <a:cubicBezTo>
                  <a:pt x="2637662" y="1826540"/>
                  <a:pt x="2394170" y="1614657"/>
                  <a:pt x="2393347" y="1575224"/>
                </a:cubicBezTo>
                <a:cubicBezTo>
                  <a:pt x="2393346" y="1558340"/>
                  <a:pt x="2468093" y="1609611"/>
                  <a:pt x="2550149" y="1660060"/>
                </a:cubicBezTo>
                <a:lnTo>
                  <a:pt x="2548295" y="1657487"/>
                </a:lnTo>
                <a:cubicBezTo>
                  <a:pt x="2645486" y="1715759"/>
                  <a:pt x="2809702" y="2061692"/>
                  <a:pt x="2734337" y="1748705"/>
                </a:cubicBezTo>
                <a:cubicBezTo>
                  <a:pt x="2783654" y="1709068"/>
                  <a:pt x="2695626" y="1744484"/>
                  <a:pt x="2700568" y="1686932"/>
                </a:cubicBezTo>
                <a:cubicBezTo>
                  <a:pt x="2673181" y="1677769"/>
                  <a:pt x="2633028" y="1691874"/>
                  <a:pt x="2555194" y="1586755"/>
                </a:cubicBezTo>
                <a:cubicBezTo>
                  <a:pt x="2581035" y="1590462"/>
                  <a:pt x="2704892" y="1734703"/>
                  <a:pt x="2683476" y="1653676"/>
                </a:cubicBezTo>
                <a:cubicBezTo>
                  <a:pt x="2698920" y="1674268"/>
                  <a:pt x="2708290" y="1706391"/>
                  <a:pt x="2746075" y="1691359"/>
                </a:cubicBezTo>
                <a:cubicBezTo>
                  <a:pt x="2705510" y="1629585"/>
                  <a:pt x="2681521" y="1608273"/>
                  <a:pt x="2681315" y="1518804"/>
                </a:cubicBezTo>
                <a:cubicBezTo>
                  <a:pt x="2690478" y="1502434"/>
                  <a:pt x="2706230" y="1476077"/>
                  <a:pt x="2706230" y="1476077"/>
                </a:cubicBezTo>
                <a:cubicBezTo>
                  <a:pt x="2706662" y="1476475"/>
                  <a:pt x="2707042" y="1476924"/>
                  <a:pt x="2707362" y="1477416"/>
                </a:cubicBezTo>
                <a:cubicBezTo>
                  <a:pt x="2780667" y="1377857"/>
                  <a:pt x="2777477" y="1552162"/>
                  <a:pt x="2786640" y="1636895"/>
                </a:cubicBezTo>
                <a:cubicBezTo>
                  <a:pt x="2810216" y="1586550"/>
                  <a:pt x="2909363" y="1485138"/>
                  <a:pt x="2807230" y="1544235"/>
                </a:cubicBezTo>
                <a:cubicBezTo>
                  <a:pt x="2896082" y="1455074"/>
                  <a:pt x="2854900" y="1578828"/>
                  <a:pt x="2794875" y="1632263"/>
                </a:cubicBezTo>
                <a:cubicBezTo>
                  <a:pt x="2772122" y="1659443"/>
                  <a:pt x="2763989" y="1668708"/>
                  <a:pt x="2756164" y="1691771"/>
                </a:cubicBezTo>
                <a:cubicBezTo>
                  <a:pt x="2771252" y="1683318"/>
                  <a:pt x="2785461" y="1673385"/>
                  <a:pt x="2798582" y="1662119"/>
                </a:cubicBezTo>
                <a:cubicBezTo>
                  <a:pt x="2803936" y="1709891"/>
                  <a:pt x="2849339" y="1638543"/>
                  <a:pt x="2865298" y="1627733"/>
                </a:cubicBezTo>
                <a:cubicBezTo>
                  <a:pt x="2846148" y="1570797"/>
                  <a:pt x="2968253" y="1394434"/>
                  <a:pt x="3002126" y="1352736"/>
                </a:cubicBezTo>
                <a:close/>
                <a:moveTo>
                  <a:pt x="1695510" y="1723996"/>
                </a:moveTo>
                <a:cubicBezTo>
                  <a:pt x="1609129" y="1823349"/>
                  <a:pt x="1164256" y="2129232"/>
                  <a:pt x="1075096" y="2194506"/>
                </a:cubicBezTo>
                <a:cubicBezTo>
                  <a:pt x="982436" y="2262251"/>
                  <a:pt x="886892" y="2332262"/>
                  <a:pt x="797115" y="2390123"/>
                </a:cubicBezTo>
                <a:lnTo>
                  <a:pt x="802673" y="2399697"/>
                </a:lnTo>
                <a:cubicBezTo>
                  <a:pt x="982023" y="2307860"/>
                  <a:pt x="1633531" y="1853103"/>
                  <a:pt x="1710232" y="1728629"/>
                </a:cubicBezTo>
                <a:cubicBezTo>
                  <a:pt x="1705084" y="1728629"/>
                  <a:pt x="1700761" y="1724201"/>
                  <a:pt x="1695510" y="1723996"/>
                </a:cubicBezTo>
                <a:close/>
                <a:moveTo>
                  <a:pt x="2541294" y="1460737"/>
                </a:moveTo>
                <a:cubicBezTo>
                  <a:pt x="2585462" y="1462384"/>
                  <a:pt x="2636940" y="1511598"/>
                  <a:pt x="2655267" y="1557516"/>
                </a:cubicBezTo>
                <a:cubicBezTo>
                  <a:pt x="2659591" y="1568326"/>
                  <a:pt x="2664739" y="1586344"/>
                  <a:pt x="2658047" y="1599213"/>
                </a:cubicBezTo>
                <a:cubicBezTo>
                  <a:pt x="2652946" y="1590876"/>
                  <a:pt x="2646631" y="1583346"/>
                  <a:pt x="2639309" y="1576872"/>
                </a:cubicBezTo>
                <a:cubicBezTo>
                  <a:pt x="2638382" y="1576254"/>
                  <a:pt x="2622528" y="1574194"/>
                  <a:pt x="2622528" y="1574194"/>
                </a:cubicBezTo>
                <a:cubicBezTo>
                  <a:pt x="2616906" y="1562654"/>
                  <a:pt x="2607645" y="1553284"/>
                  <a:pt x="2596171" y="1547529"/>
                </a:cubicBezTo>
                <a:lnTo>
                  <a:pt x="2582992" y="1539498"/>
                </a:lnTo>
                <a:lnTo>
                  <a:pt x="2588140" y="1554016"/>
                </a:lnTo>
                <a:cubicBezTo>
                  <a:pt x="2592463" y="1566370"/>
                  <a:pt x="2624483" y="1583152"/>
                  <a:pt x="2624483" y="1583152"/>
                </a:cubicBezTo>
                <a:cubicBezTo>
                  <a:pt x="2619156" y="1586628"/>
                  <a:pt x="2612468" y="1587282"/>
                  <a:pt x="2606569" y="1584903"/>
                </a:cubicBezTo>
                <a:cubicBezTo>
                  <a:pt x="2576197" y="1573680"/>
                  <a:pt x="2546339" y="1499551"/>
                  <a:pt x="2541294" y="1460840"/>
                </a:cubicBezTo>
                <a:close/>
                <a:moveTo>
                  <a:pt x="2263004" y="1472885"/>
                </a:moveTo>
                <a:cubicBezTo>
                  <a:pt x="2272373" y="1472062"/>
                  <a:pt x="2307069" y="1486992"/>
                  <a:pt x="2408173" y="1662017"/>
                </a:cubicBezTo>
                <a:lnTo>
                  <a:pt x="2410437" y="1664487"/>
                </a:lnTo>
                <a:cubicBezTo>
                  <a:pt x="2459444" y="1705052"/>
                  <a:pt x="2507525" y="1764869"/>
                  <a:pt x="2558488" y="1828085"/>
                </a:cubicBezTo>
                <a:cubicBezTo>
                  <a:pt x="2596951" y="1877631"/>
                  <a:pt x="2637948" y="1925158"/>
                  <a:pt x="2681315" y="1970473"/>
                </a:cubicBezTo>
                <a:cubicBezTo>
                  <a:pt x="2586697" y="1934541"/>
                  <a:pt x="2460988" y="1915906"/>
                  <a:pt x="2384287" y="1873900"/>
                </a:cubicBezTo>
                <a:cubicBezTo>
                  <a:pt x="2380683" y="1871841"/>
                  <a:pt x="2312217" y="1830042"/>
                  <a:pt x="2293891" y="1830041"/>
                </a:cubicBezTo>
                <a:cubicBezTo>
                  <a:pt x="2291170" y="1829987"/>
                  <a:pt x="2288450" y="1830159"/>
                  <a:pt x="2285757" y="1830556"/>
                </a:cubicBezTo>
                <a:cubicBezTo>
                  <a:pt x="2285414" y="1825289"/>
                  <a:pt x="2284233" y="1820110"/>
                  <a:pt x="2282257" y="1815216"/>
                </a:cubicBezTo>
                <a:cubicBezTo>
                  <a:pt x="2281323" y="1812738"/>
                  <a:pt x="2279254" y="1810860"/>
                  <a:pt x="2276698" y="1810171"/>
                </a:cubicBezTo>
                <a:cubicBezTo>
                  <a:pt x="2265269" y="1807288"/>
                  <a:pt x="2256106" y="1805228"/>
                  <a:pt x="2248075" y="1803478"/>
                </a:cubicBezTo>
                <a:cubicBezTo>
                  <a:pt x="2223057" y="1798021"/>
                  <a:pt x="2223057" y="1797301"/>
                  <a:pt x="2223468" y="1792565"/>
                </a:cubicBezTo>
                <a:cubicBezTo>
                  <a:pt x="2223881" y="1787829"/>
                  <a:pt x="2225837" y="1742322"/>
                  <a:pt x="2227278" y="1707009"/>
                </a:cubicBezTo>
                <a:cubicBezTo>
                  <a:pt x="2228307" y="1683843"/>
                  <a:pt x="2229131" y="1664487"/>
                  <a:pt x="2229131" y="1663664"/>
                </a:cubicBezTo>
                <a:cubicBezTo>
                  <a:pt x="2229852" y="1660472"/>
                  <a:pt x="2230470" y="1655118"/>
                  <a:pt x="2231603" y="1645851"/>
                </a:cubicBezTo>
                <a:cubicBezTo>
                  <a:pt x="2247973" y="1510671"/>
                  <a:pt x="2258166" y="1479064"/>
                  <a:pt x="2263004" y="1472885"/>
                </a:cubicBezTo>
                <a:close/>
                <a:moveTo>
                  <a:pt x="2654441" y="1313317"/>
                </a:moveTo>
                <a:cubicBezTo>
                  <a:pt x="2668769" y="1302146"/>
                  <a:pt x="2685780" y="1333419"/>
                  <a:pt x="2723424" y="1392683"/>
                </a:cubicBezTo>
                <a:cubicBezTo>
                  <a:pt x="2723633" y="1404583"/>
                  <a:pt x="2720026" y="1416237"/>
                  <a:pt x="2713128" y="1425937"/>
                </a:cubicBezTo>
                <a:cubicBezTo>
                  <a:pt x="2710952" y="1432938"/>
                  <a:pt x="2704598" y="1437807"/>
                  <a:pt x="2697274" y="1438087"/>
                </a:cubicBezTo>
                <a:cubicBezTo>
                  <a:pt x="2689346" y="1439939"/>
                  <a:pt x="2681314" y="1435513"/>
                  <a:pt x="2675446" y="1420276"/>
                </a:cubicBezTo>
                <a:cubicBezTo>
                  <a:pt x="2676991" y="1425218"/>
                  <a:pt x="2671933" y="1444580"/>
                  <a:pt x="2676387" y="1450651"/>
                </a:cubicBezTo>
                <a:lnTo>
                  <a:pt x="2684546" y="1451260"/>
                </a:lnTo>
                <a:lnTo>
                  <a:pt x="2684610" y="1451162"/>
                </a:lnTo>
                <a:lnTo>
                  <a:pt x="2684609" y="1451265"/>
                </a:lnTo>
                <a:lnTo>
                  <a:pt x="2684546" y="1451260"/>
                </a:lnTo>
                <a:lnTo>
                  <a:pt x="2667146" y="1477957"/>
                </a:lnTo>
                <a:cubicBezTo>
                  <a:pt x="2664765" y="1488149"/>
                  <a:pt x="2666901" y="1499706"/>
                  <a:pt x="2676784" y="1512936"/>
                </a:cubicBezTo>
                <a:cubicBezTo>
                  <a:pt x="2629116" y="1500169"/>
                  <a:pt x="2620776" y="1452089"/>
                  <a:pt x="2620262" y="1411833"/>
                </a:cubicBezTo>
                <a:cubicBezTo>
                  <a:pt x="2621909" y="1404935"/>
                  <a:pt x="2627675" y="1382387"/>
                  <a:pt x="2627675" y="1382387"/>
                </a:cubicBezTo>
                <a:cubicBezTo>
                  <a:pt x="2638215" y="1342003"/>
                  <a:pt x="2645846" y="1320020"/>
                  <a:pt x="2654441" y="1313317"/>
                </a:cubicBezTo>
                <a:close/>
                <a:moveTo>
                  <a:pt x="2300789" y="1402361"/>
                </a:moveTo>
                <a:cubicBezTo>
                  <a:pt x="2361534" y="1434689"/>
                  <a:pt x="2418468" y="1491418"/>
                  <a:pt x="2473550" y="1546396"/>
                </a:cubicBezTo>
                <a:lnTo>
                  <a:pt x="2473550" y="1546294"/>
                </a:lnTo>
                <a:cubicBezTo>
                  <a:pt x="2514285" y="1589082"/>
                  <a:pt x="2558163" y="1628761"/>
                  <a:pt x="2604819" y="1665002"/>
                </a:cubicBezTo>
                <a:cubicBezTo>
                  <a:pt x="2599671" y="1666340"/>
                  <a:pt x="2530175" y="1628864"/>
                  <a:pt x="2528528" y="1629276"/>
                </a:cubicBezTo>
                <a:cubicBezTo>
                  <a:pt x="2510099" y="1604259"/>
                  <a:pt x="2476535" y="1580269"/>
                  <a:pt x="2441118" y="1554942"/>
                </a:cubicBezTo>
                <a:cubicBezTo>
                  <a:pt x="2382640" y="1513039"/>
                  <a:pt x="2316747" y="1465886"/>
                  <a:pt x="2300789" y="1402361"/>
                </a:cubicBezTo>
                <a:close/>
                <a:moveTo>
                  <a:pt x="2768313" y="1246074"/>
                </a:moveTo>
                <a:cubicBezTo>
                  <a:pt x="2801568" y="1276961"/>
                  <a:pt x="2761827" y="1343058"/>
                  <a:pt x="2753281" y="1365709"/>
                </a:cubicBezTo>
                <a:cubicBezTo>
                  <a:pt x="2799199" y="1338322"/>
                  <a:pt x="2832145" y="1268620"/>
                  <a:pt x="2838117" y="1288388"/>
                </a:cubicBezTo>
                <a:cubicBezTo>
                  <a:pt x="2876829" y="1308979"/>
                  <a:pt x="2850266" y="1402361"/>
                  <a:pt x="2825144" y="1452398"/>
                </a:cubicBezTo>
                <a:cubicBezTo>
                  <a:pt x="2824311" y="1445293"/>
                  <a:pt x="2819985" y="1439075"/>
                  <a:pt x="2813613" y="1435822"/>
                </a:cubicBezTo>
                <a:cubicBezTo>
                  <a:pt x="2789111" y="1421099"/>
                  <a:pt x="2837087" y="1373328"/>
                  <a:pt x="2812584" y="1342338"/>
                </a:cubicBezTo>
                <a:cubicBezTo>
                  <a:pt x="2788492" y="1393816"/>
                  <a:pt x="2776549" y="1477313"/>
                  <a:pt x="2729086" y="1381461"/>
                </a:cubicBezTo>
                <a:cubicBezTo>
                  <a:pt x="2725380" y="1374459"/>
                  <a:pt x="2660414" y="1241132"/>
                  <a:pt x="2697067" y="1302905"/>
                </a:cubicBezTo>
                <a:cubicBezTo>
                  <a:pt x="2728367" y="1310215"/>
                  <a:pt x="2727748" y="1388770"/>
                  <a:pt x="2739896" y="1383520"/>
                </a:cubicBezTo>
                <a:lnTo>
                  <a:pt x="2739896" y="1383417"/>
                </a:lnTo>
                <a:cubicBezTo>
                  <a:pt x="2753756" y="1374970"/>
                  <a:pt x="2758328" y="1356999"/>
                  <a:pt x="2750192" y="1342955"/>
                </a:cubicBezTo>
                <a:cubicBezTo>
                  <a:pt x="2778093" y="1318864"/>
                  <a:pt x="2757399" y="1274593"/>
                  <a:pt x="2768313" y="1246074"/>
                </a:cubicBezTo>
                <a:close/>
                <a:moveTo>
                  <a:pt x="2575991" y="1285402"/>
                </a:moveTo>
                <a:cubicBezTo>
                  <a:pt x="2618614" y="1306921"/>
                  <a:pt x="2612642" y="1323909"/>
                  <a:pt x="2604304" y="1347176"/>
                </a:cubicBezTo>
                <a:cubicBezTo>
                  <a:pt x="2598126" y="1364884"/>
                  <a:pt x="2600597" y="1430674"/>
                  <a:pt x="2601937" y="1448794"/>
                </a:cubicBezTo>
                <a:cubicBezTo>
                  <a:pt x="2601937" y="1451883"/>
                  <a:pt x="2602451" y="1455590"/>
                  <a:pt x="2602657" y="1458266"/>
                </a:cubicBezTo>
                <a:lnTo>
                  <a:pt x="2600906" y="1457133"/>
                </a:lnTo>
                <a:cubicBezTo>
                  <a:pt x="2595450" y="1452089"/>
                  <a:pt x="2594832" y="1436542"/>
                  <a:pt x="2594317" y="1423466"/>
                </a:cubicBezTo>
                <a:cubicBezTo>
                  <a:pt x="2595276" y="1411387"/>
                  <a:pt x="2593002" y="1399270"/>
                  <a:pt x="2587728" y="1388358"/>
                </a:cubicBezTo>
                <a:lnTo>
                  <a:pt x="2585257" y="1384961"/>
                </a:lnTo>
                <a:lnTo>
                  <a:pt x="2581346" y="1386506"/>
                </a:lnTo>
                <a:cubicBezTo>
                  <a:pt x="2564460" y="1392889"/>
                  <a:pt x="2566828" y="1407097"/>
                  <a:pt x="2568373" y="1416672"/>
                </a:cubicBezTo>
                <a:cubicBezTo>
                  <a:pt x="2569917" y="1426246"/>
                  <a:pt x="2570945" y="1432424"/>
                  <a:pt x="2558077" y="1434586"/>
                </a:cubicBezTo>
                <a:lnTo>
                  <a:pt x="2554782" y="1436440"/>
                </a:lnTo>
                <a:cubicBezTo>
                  <a:pt x="2553546" y="1435513"/>
                  <a:pt x="2544487" y="1423879"/>
                  <a:pt x="2544487" y="1423879"/>
                </a:cubicBezTo>
                <a:cubicBezTo>
                  <a:pt x="2544487" y="1423879"/>
                  <a:pt x="2556944" y="1432424"/>
                  <a:pt x="2557768" y="1432116"/>
                </a:cubicBezTo>
                <a:lnTo>
                  <a:pt x="2557768" y="1432012"/>
                </a:lnTo>
                <a:cubicBezTo>
                  <a:pt x="2564356" y="1429747"/>
                  <a:pt x="2563430" y="1423879"/>
                  <a:pt x="2557767" y="1390830"/>
                </a:cubicBezTo>
                <a:cubicBezTo>
                  <a:pt x="2557174" y="1379740"/>
                  <a:pt x="2557450" y="1368621"/>
                  <a:pt x="2558591" y="1357574"/>
                </a:cubicBezTo>
                <a:cubicBezTo>
                  <a:pt x="2563430" y="1341205"/>
                  <a:pt x="2569608" y="1320819"/>
                  <a:pt x="2562607" y="1308362"/>
                </a:cubicBezTo>
                <a:cubicBezTo>
                  <a:pt x="2560959" y="1305479"/>
                  <a:pt x="2571770" y="1292198"/>
                  <a:pt x="2573932" y="1288388"/>
                </a:cubicBezTo>
                <a:cubicBezTo>
                  <a:pt x="2574552" y="1287349"/>
                  <a:pt x="2575240" y="1286352"/>
                  <a:pt x="2575991" y="1285402"/>
                </a:cubicBezTo>
                <a:close/>
                <a:moveTo>
                  <a:pt x="2241795" y="1342749"/>
                </a:moveTo>
                <a:cubicBezTo>
                  <a:pt x="2287405" y="1413377"/>
                  <a:pt x="2332809" y="1491829"/>
                  <a:pt x="2375638" y="1566782"/>
                </a:cubicBezTo>
                <a:cubicBezTo>
                  <a:pt x="2321276" y="1498414"/>
                  <a:pt x="2276267" y="1423108"/>
                  <a:pt x="2241795" y="1342852"/>
                </a:cubicBezTo>
                <a:close/>
                <a:moveTo>
                  <a:pt x="2805776" y="1148029"/>
                </a:moveTo>
                <a:cubicBezTo>
                  <a:pt x="2807314" y="1147647"/>
                  <a:pt x="2807926" y="1147956"/>
                  <a:pt x="2807952" y="1147956"/>
                </a:cubicBezTo>
                <a:lnTo>
                  <a:pt x="2807952" y="1147853"/>
                </a:lnTo>
                <a:cubicBezTo>
                  <a:pt x="2838838" y="1169782"/>
                  <a:pt x="2746795" y="1270371"/>
                  <a:pt x="2757709" y="1197067"/>
                </a:cubicBezTo>
                <a:cubicBezTo>
                  <a:pt x="2788208" y="1156528"/>
                  <a:pt x="2801163" y="1149172"/>
                  <a:pt x="2805776" y="1148029"/>
                </a:cubicBezTo>
                <a:close/>
                <a:moveTo>
                  <a:pt x="1665749" y="1414840"/>
                </a:moveTo>
                <a:cubicBezTo>
                  <a:pt x="1670517" y="1413011"/>
                  <a:pt x="1669204" y="1480634"/>
                  <a:pt x="1669976" y="1494919"/>
                </a:cubicBezTo>
                <a:cubicBezTo>
                  <a:pt x="1670366" y="1512182"/>
                  <a:pt x="1673853" y="1529234"/>
                  <a:pt x="1680272" y="1545264"/>
                </a:cubicBezTo>
                <a:cubicBezTo>
                  <a:pt x="1668433" y="1552472"/>
                  <a:pt x="1654224" y="1557928"/>
                  <a:pt x="1645988" y="1549074"/>
                </a:cubicBezTo>
                <a:cubicBezTo>
                  <a:pt x="1630338" y="1532909"/>
                  <a:pt x="1645576" y="1527041"/>
                  <a:pt x="1658652" y="1444471"/>
                </a:cubicBezTo>
                <a:lnTo>
                  <a:pt x="1658652" y="1444367"/>
                </a:lnTo>
                <a:cubicBezTo>
                  <a:pt x="1661895" y="1423776"/>
                  <a:pt x="1664160" y="1415449"/>
                  <a:pt x="1665749" y="1414840"/>
                </a:cubicBezTo>
                <a:close/>
                <a:moveTo>
                  <a:pt x="2598950" y="1100802"/>
                </a:moveTo>
                <a:cubicBezTo>
                  <a:pt x="2609245" y="1106053"/>
                  <a:pt x="2616144" y="1123453"/>
                  <a:pt x="2624071" y="1146103"/>
                </a:cubicBezTo>
                <a:cubicBezTo>
                  <a:pt x="2626749" y="1153927"/>
                  <a:pt x="2629425" y="1161547"/>
                  <a:pt x="2632823" y="1169165"/>
                </a:cubicBezTo>
                <a:cubicBezTo>
                  <a:pt x="2639309" y="1180078"/>
                  <a:pt x="2648780" y="1193463"/>
                  <a:pt x="2655988" y="1194903"/>
                </a:cubicBezTo>
                <a:cubicBezTo>
                  <a:pt x="2659371" y="1196175"/>
                  <a:pt x="2663145" y="1195873"/>
                  <a:pt x="2666284" y="1194080"/>
                </a:cubicBezTo>
                <a:cubicBezTo>
                  <a:pt x="2676579" y="1188418"/>
                  <a:pt x="2683683" y="1166694"/>
                  <a:pt x="2687492" y="1151148"/>
                </a:cubicBezTo>
                <a:cubicBezTo>
                  <a:pt x="2715291" y="1176269"/>
                  <a:pt x="2719718" y="1207774"/>
                  <a:pt x="2716835" y="1245455"/>
                </a:cubicBezTo>
                <a:cubicBezTo>
                  <a:pt x="2714539" y="1241125"/>
                  <a:pt x="2711887" y="1236993"/>
                  <a:pt x="2708907" y="1233101"/>
                </a:cubicBezTo>
                <a:cubicBezTo>
                  <a:pt x="2706203" y="1229514"/>
                  <a:pt x="2701103" y="1228800"/>
                  <a:pt x="2697517" y="1231504"/>
                </a:cubicBezTo>
                <a:cubicBezTo>
                  <a:pt x="2695378" y="1233117"/>
                  <a:pt x="2694171" y="1235677"/>
                  <a:pt x="2694287" y="1238352"/>
                </a:cubicBezTo>
                <a:cubicBezTo>
                  <a:pt x="2695373" y="1245412"/>
                  <a:pt x="2692234" y="1252457"/>
                  <a:pt x="2686256" y="1256370"/>
                </a:cubicBezTo>
                <a:cubicBezTo>
                  <a:pt x="2680541" y="1258908"/>
                  <a:pt x="2673880" y="1257991"/>
                  <a:pt x="2669063" y="1254001"/>
                </a:cubicBezTo>
                <a:cubicBezTo>
                  <a:pt x="2665472" y="1251303"/>
                  <a:pt x="2660372" y="1252027"/>
                  <a:pt x="2657674" y="1255618"/>
                </a:cubicBezTo>
                <a:cubicBezTo>
                  <a:pt x="2655979" y="1257874"/>
                  <a:pt x="2655575" y="1260847"/>
                  <a:pt x="2656605" y="1263473"/>
                </a:cubicBezTo>
                <a:cubicBezTo>
                  <a:pt x="2657119" y="1264811"/>
                  <a:pt x="2657429" y="1265738"/>
                  <a:pt x="2657635" y="1266459"/>
                </a:cubicBezTo>
                <a:cubicBezTo>
                  <a:pt x="2656741" y="1267026"/>
                  <a:pt x="2655997" y="1267803"/>
                  <a:pt x="2655473" y="1268724"/>
                </a:cubicBezTo>
                <a:cubicBezTo>
                  <a:pt x="2640132" y="1292198"/>
                  <a:pt x="2631484" y="1294669"/>
                  <a:pt x="2629322" y="1293536"/>
                </a:cubicBezTo>
                <a:cubicBezTo>
                  <a:pt x="2619748" y="1288697"/>
                  <a:pt x="2616041" y="1242675"/>
                  <a:pt x="2628704" y="1210142"/>
                </a:cubicBezTo>
                <a:cubicBezTo>
                  <a:pt x="2630164" y="1206107"/>
                  <a:pt x="2628283" y="1201628"/>
                  <a:pt x="2624381" y="1199846"/>
                </a:cubicBezTo>
                <a:cubicBezTo>
                  <a:pt x="2623336" y="1199403"/>
                  <a:pt x="2622218" y="1199157"/>
                  <a:pt x="2621085" y="1199126"/>
                </a:cubicBezTo>
                <a:cubicBezTo>
                  <a:pt x="2618044" y="1199138"/>
                  <a:pt x="2615264" y="1200846"/>
                  <a:pt x="2613878" y="1203552"/>
                </a:cubicBezTo>
                <a:cubicBezTo>
                  <a:pt x="2609636" y="1210946"/>
                  <a:pt x="2604596" y="1217850"/>
                  <a:pt x="2598847" y="1224143"/>
                </a:cubicBezTo>
                <a:cubicBezTo>
                  <a:pt x="2597303" y="1225997"/>
                  <a:pt x="2595758" y="1227747"/>
                  <a:pt x="2594419" y="1229497"/>
                </a:cubicBezTo>
                <a:cubicBezTo>
                  <a:pt x="2581654" y="1210553"/>
                  <a:pt x="2587007" y="1183784"/>
                  <a:pt x="2592670" y="1155780"/>
                </a:cubicBezTo>
                <a:lnTo>
                  <a:pt x="2592670" y="1155678"/>
                </a:lnTo>
                <a:cubicBezTo>
                  <a:pt x="2597154" y="1137739"/>
                  <a:pt x="2599264" y="1119290"/>
                  <a:pt x="2598950" y="1100802"/>
                </a:cubicBezTo>
                <a:close/>
                <a:moveTo>
                  <a:pt x="2393346" y="1158355"/>
                </a:moveTo>
                <a:cubicBezTo>
                  <a:pt x="2394922" y="1159461"/>
                  <a:pt x="2396777" y="1160103"/>
                  <a:pt x="2398700" y="1160208"/>
                </a:cubicBezTo>
                <a:lnTo>
                  <a:pt x="2423822" y="1172048"/>
                </a:lnTo>
                <a:lnTo>
                  <a:pt x="2467578" y="1259664"/>
                </a:lnTo>
                <a:cubicBezTo>
                  <a:pt x="2467578" y="1259664"/>
                  <a:pt x="2520086" y="1426041"/>
                  <a:pt x="2534191" y="1430364"/>
                </a:cubicBezTo>
                <a:cubicBezTo>
                  <a:pt x="2533881" y="1432630"/>
                  <a:pt x="2533264" y="1434483"/>
                  <a:pt x="2532750" y="1436337"/>
                </a:cubicBezTo>
                <a:lnTo>
                  <a:pt x="2532750" y="1436233"/>
                </a:lnTo>
                <a:cubicBezTo>
                  <a:pt x="2530689" y="1444367"/>
                  <a:pt x="2529867" y="1446529"/>
                  <a:pt x="2524512" y="1445602"/>
                </a:cubicBezTo>
                <a:cubicBezTo>
                  <a:pt x="2514217" y="1423982"/>
                  <a:pt x="2396229" y="1211171"/>
                  <a:pt x="2393346" y="1158355"/>
                </a:cubicBezTo>
                <a:close/>
                <a:moveTo>
                  <a:pt x="2769136" y="957385"/>
                </a:moveTo>
                <a:cubicBezTo>
                  <a:pt x="2812894" y="976122"/>
                  <a:pt x="2801258" y="1052412"/>
                  <a:pt x="2776137" y="1087006"/>
                </a:cubicBezTo>
                <a:cubicBezTo>
                  <a:pt x="2777579" y="1092566"/>
                  <a:pt x="2776137" y="1097301"/>
                  <a:pt x="2767592" y="1099670"/>
                </a:cubicBezTo>
                <a:cubicBezTo>
                  <a:pt x="2766340" y="1100347"/>
                  <a:pt x="2764830" y="1100347"/>
                  <a:pt x="2763577" y="1099670"/>
                </a:cubicBezTo>
                <a:cubicBezTo>
                  <a:pt x="2760592" y="1101728"/>
                  <a:pt x="2772328" y="1117687"/>
                  <a:pt x="2769136" y="1118304"/>
                </a:cubicBezTo>
                <a:cubicBezTo>
                  <a:pt x="2786125" y="1132718"/>
                  <a:pt x="2761518" y="1154751"/>
                  <a:pt x="2744015" y="1168960"/>
                </a:cubicBezTo>
                <a:cubicBezTo>
                  <a:pt x="2754311" y="1137557"/>
                  <a:pt x="2729705" y="983947"/>
                  <a:pt x="2769136" y="957487"/>
                </a:cubicBezTo>
                <a:close/>
                <a:moveTo>
                  <a:pt x="808131" y="1516642"/>
                </a:moveTo>
                <a:cubicBezTo>
                  <a:pt x="822853" y="1510465"/>
                  <a:pt x="1433692" y="1524261"/>
                  <a:pt x="1494745" y="1557825"/>
                </a:cubicBezTo>
                <a:cubicBezTo>
                  <a:pt x="1477242" y="1570076"/>
                  <a:pt x="1419896" y="1570180"/>
                  <a:pt x="1384274" y="1570076"/>
                </a:cubicBezTo>
                <a:cubicBezTo>
                  <a:pt x="1369139" y="1570076"/>
                  <a:pt x="1343606" y="1570694"/>
                  <a:pt x="1343606" y="1570694"/>
                </a:cubicBezTo>
                <a:cubicBezTo>
                  <a:pt x="1298510" y="1567812"/>
                  <a:pt x="1252695" y="1564414"/>
                  <a:pt x="1207395" y="1561119"/>
                </a:cubicBezTo>
                <a:cubicBezTo>
                  <a:pt x="1128531" y="1555250"/>
                  <a:pt x="1054196" y="1549794"/>
                  <a:pt x="985010" y="1546499"/>
                </a:cubicBezTo>
                <a:lnTo>
                  <a:pt x="985009" y="1548558"/>
                </a:lnTo>
                <a:cubicBezTo>
                  <a:pt x="982024" y="1539705"/>
                  <a:pt x="967713" y="1537131"/>
                  <a:pt x="954843" y="1534866"/>
                </a:cubicBezTo>
                <a:close/>
                <a:moveTo>
                  <a:pt x="1627147" y="1234645"/>
                </a:moveTo>
                <a:cubicBezTo>
                  <a:pt x="1657416" y="1300537"/>
                  <a:pt x="1656386" y="1423775"/>
                  <a:pt x="1613763" y="1488638"/>
                </a:cubicBezTo>
                <a:cubicBezTo>
                  <a:pt x="1612115" y="1439734"/>
                  <a:pt x="1621073" y="1286638"/>
                  <a:pt x="1627147" y="1234748"/>
                </a:cubicBezTo>
                <a:close/>
                <a:moveTo>
                  <a:pt x="1735730" y="943844"/>
                </a:moveTo>
                <a:cubicBezTo>
                  <a:pt x="1737774" y="944054"/>
                  <a:pt x="1739662" y="945029"/>
                  <a:pt x="1741017" y="946573"/>
                </a:cubicBezTo>
                <a:cubicBezTo>
                  <a:pt x="1744928" y="951103"/>
                  <a:pt x="1753164" y="960473"/>
                  <a:pt x="1743692" y="1404112"/>
                </a:cubicBezTo>
                <a:lnTo>
                  <a:pt x="1743693" y="1413789"/>
                </a:lnTo>
                <a:cubicBezTo>
                  <a:pt x="1745444" y="1485858"/>
                  <a:pt x="1747194" y="1560193"/>
                  <a:pt x="1745444" y="1582637"/>
                </a:cubicBezTo>
                <a:cubicBezTo>
                  <a:pt x="1745228" y="1585544"/>
                  <a:pt x="1743455" y="1588105"/>
                  <a:pt x="1740810" y="1589329"/>
                </a:cubicBezTo>
                <a:cubicBezTo>
                  <a:pt x="1739718" y="1589856"/>
                  <a:pt x="1738522" y="1590136"/>
                  <a:pt x="1737310" y="1590153"/>
                </a:cubicBezTo>
                <a:cubicBezTo>
                  <a:pt x="1735658" y="1590136"/>
                  <a:pt x="1734047" y="1589635"/>
                  <a:pt x="1732676" y="1588712"/>
                </a:cubicBezTo>
                <a:cubicBezTo>
                  <a:pt x="1659269" y="1538365"/>
                  <a:pt x="1682023" y="1396699"/>
                  <a:pt x="1698702" y="1293330"/>
                </a:cubicBezTo>
                <a:lnTo>
                  <a:pt x="1698701" y="1293227"/>
                </a:lnTo>
                <a:cubicBezTo>
                  <a:pt x="1701070" y="1278401"/>
                  <a:pt x="1711777" y="1141676"/>
                  <a:pt x="1718778" y="1051281"/>
                </a:cubicBezTo>
                <a:cubicBezTo>
                  <a:pt x="1722794" y="998979"/>
                  <a:pt x="1726088" y="957693"/>
                  <a:pt x="1726808" y="951103"/>
                </a:cubicBezTo>
                <a:cubicBezTo>
                  <a:pt x="1727267" y="946635"/>
                  <a:pt x="1731262" y="943385"/>
                  <a:pt x="1735730" y="943844"/>
                </a:cubicBezTo>
                <a:close/>
                <a:moveTo>
                  <a:pt x="1594716" y="939264"/>
                </a:moveTo>
                <a:cubicBezTo>
                  <a:pt x="1617881" y="1113569"/>
                  <a:pt x="1618705" y="1251221"/>
                  <a:pt x="1597290" y="1349956"/>
                </a:cubicBezTo>
                <a:lnTo>
                  <a:pt x="1597290" y="1349853"/>
                </a:lnTo>
                <a:cubicBezTo>
                  <a:pt x="1597805" y="1302184"/>
                  <a:pt x="1595540" y="1250809"/>
                  <a:pt x="1593069" y="1197272"/>
                </a:cubicBezTo>
                <a:cubicBezTo>
                  <a:pt x="1589054" y="1107906"/>
                  <a:pt x="1584935" y="1015760"/>
                  <a:pt x="1594716" y="939264"/>
                </a:cubicBezTo>
                <a:close/>
                <a:moveTo>
                  <a:pt x="1513792" y="661283"/>
                </a:moveTo>
                <a:cubicBezTo>
                  <a:pt x="1517704" y="707510"/>
                  <a:pt x="1523059" y="753119"/>
                  <a:pt x="1529646" y="797597"/>
                </a:cubicBezTo>
                <a:cubicBezTo>
                  <a:pt x="1530256" y="801561"/>
                  <a:pt x="1533667" y="804491"/>
                  <a:pt x="1537678" y="804494"/>
                </a:cubicBezTo>
                <a:cubicBezTo>
                  <a:pt x="1541689" y="804491"/>
                  <a:pt x="1545100" y="801561"/>
                  <a:pt x="1545708" y="797597"/>
                </a:cubicBezTo>
                <a:cubicBezTo>
                  <a:pt x="1546533" y="792036"/>
                  <a:pt x="1547355" y="786374"/>
                  <a:pt x="1548076" y="780609"/>
                </a:cubicBezTo>
                <a:cubicBezTo>
                  <a:pt x="1547562" y="816746"/>
                  <a:pt x="1546533" y="847221"/>
                  <a:pt x="1545502" y="870490"/>
                </a:cubicBezTo>
                <a:lnTo>
                  <a:pt x="1544267" y="870489"/>
                </a:lnTo>
                <a:cubicBezTo>
                  <a:pt x="1531500" y="877182"/>
                  <a:pt x="1528825" y="913215"/>
                  <a:pt x="1533972" y="1008965"/>
                </a:cubicBezTo>
                <a:cubicBezTo>
                  <a:pt x="1531398" y="966753"/>
                  <a:pt x="1529132" y="923718"/>
                  <a:pt x="1526662" y="880167"/>
                </a:cubicBezTo>
                <a:cubicBezTo>
                  <a:pt x="1522750" y="807274"/>
                  <a:pt x="1518734" y="733557"/>
                  <a:pt x="1513792" y="661283"/>
                </a:cubicBezTo>
                <a:close/>
                <a:moveTo>
                  <a:pt x="1135016" y="705451"/>
                </a:moveTo>
                <a:cubicBezTo>
                  <a:pt x="1172919" y="783162"/>
                  <a:pt x="1206601" y="862864"/>
                  <a:pt x="1235914" y="944206"/>
                </a:cubicBezTo>
                <a:cubicBezTo>
                  <a:pt x="1265976" y="1022761"/>
                  <a:pt x="1296760" y="1103376"/>
                  <a:pt x="1332589" y="1174725"/>
                </a:cubicBezTo>
                <a:cubicBezTo>
                  <a:pt x="1265050" y="1052619"/>
                  <a:pt x="1206982" y="915069"/>
                  <a:pt x="1135016" y="705451"/>
                </a:cubicBezTo>
                <a:close/>
                <a:moveTo>
                  <a:pt x="308176" y="823130"/>
                </a:moveTo>
                <a:cubicBezTo>
                  <a:pt x="391055" y="879446"/>
                  <a:pt x="472906" y="942147"/>
                  <a:pt x="552181" y="1003097"/>
                </a:cubicBezTo>
                <a:cubicBezTo>
                  <a:pt x="693540" y="1111715"/>
                  <a:pt x="839636" y="1223835"/>
                  <a:pt x="998702" y="1305788"/>
                </a:cubicBezTo>
                <a:cubicBezTo>
                  <a:pt x="969463" y="1300640"/>
                  <a:pt x="914999" y="1269960"/>
                  <a:pt x="836443" y="1214261"/>
                </a:cubicBezTo>
                <a:lnTo>
                  <a:pt x="827899" y="1208289"/>
                </a:lnTo>
                <a:lnTo>
                  <a:pt x="764786" y="1166076"/>
                </a:lnTo>
                <a:cubicBezTo>
                  <a:pt x="608087" y="1061474"/>
                  <a:pt x="446548" y="953574"/>
                  <a:pt x="308176" y="823130"/>
                </a:cubicBezTo>
                <a:close/>
                <a:moveTo>
                  <a:pt x="1555284" y="71961"/>
                </a:moveTo>
                <a:cubicBezTo>
                  <a:pt x="1557034" y="126013"/>
                  <a:pt x="1557034" y="189846"/>
                  <a:pt x="1557137" y="256252"/>
                </a:cubicBezTo>
                <a:cubicBezTo>
                  <a:pt x="1557136" y="295376"/>
                  <a:pt x="1557137" y="335014"/>
                  <a:pt x="1557754" y="373211"/>
                </a:cubicBezTo>
                <a:cubicBezTo>
                  <a:pt x="1555970" y="345139"/>
                  <a:pt x="1553773" y="317203"/>
                  <a:pt x="1551166" y="289405"/>
                </a:cubicBezTo>
                <a:cubicBezTo>
                  <a:pt x="1550688" y="285181"/>
                  <a:pt x="1547076" y="282015"/>
                  <a:pt x="1542825" y="282095"/>
                </a:cubicBezTo>
                <a:cubicBezTo>
                  <a:pt x="1538531" y="282201"/>
                  <a:pt x="1535060" y="285627"/>
                  <a:pt x="1534898" y="289919"/>
                </a:cubicBezTo>
                <a:cubicBezTo>
                  <a:pt x="1532839" y="347368"/>
                  <a:pt x="1534897" y="412643"/>
                  <a:pt x="1536957" y="481830"/>
                </a:cubicBezTo>
                <a:cubicBezTo>
                  <a:pt x="1539428" y="566459"/>
                  <a:pt x="1542105" y="653458"/>
                  <a:pt x="1536956" y="728925"/>
                </a:cubicBezTo>
                <a:cubicBezTo>
                  <a:pt x="1511321" y="509422"/>
                  <a:pt x="1518117" y="268195"/>
                  <a:pt x="1555284" y="71961"/>
                </a:cubicBezTo>
                <a:close/>
                <a:moveTo>
                  <a:pt x="693540" y="231441"/>
                </a:moveTo>
                <a:cubicBezTo>
                  <a:pt x="691192" y="232894"/>
                  <a:pt x="689784" y="235476"/>
                  <a:pt x="689834" y="238235"/>
                </a:cubicBezTo>
                <a:lnTo>
                  <a:pt x="689834" y="269122"/>
                </a:lnTo>
                <a:cubicBezTo>
                  <a:pt x="689860" y="270334"/>
                  <a:pt x="690141" y="271527"/>
                  <a:pt x="690658" y="272623"/>
                </a:cubicBezTo>
                <a:lnTo>
                  <a:pt x="721338" y="333469"/>
                </a:lnTo>
                <a:cubicBezTo>
                  <a:pt x="786303" y="579638"/>
                  <a:pt x="896363" y="774328"/>
                  <a:pt x="1034016" y="1003303"/>
                </a:cubicBezTo>
                <a:lnTo>
                  <a:pt x="1051313" y="1031924"/>
                </a:lnTo>
                <a:lnTo>
                  <a:pt x="1053268" y="1034190"/>
                </a:lnTo>
                <a:cubicBezTo>
                  <a:pt x="1094451" y="1070224"/>
                  <a:pt x="1128529" y="1114908"/>
                  <a:pt x="1161578" y="1158458"/>
                </a:cubicBezTo>
                <a:cubicBezTo>
                  <a:pt x="1162505" y="1159694"/>
                  <a:pt x="1254239" y="1279740"/>
                  <a:pt x="1270609" y="1279740"/>
                </a:cubicBezTo>
                <a:cubicBezTo>
                  <a:pt x="1274286" y="1279806"/>
                  <a:pt x="1277527" y="1277334"/>
                  <a:pt x="1278434" y="1273769"/>
                </a:cubicBezTo>
                <a:lnTo>
                  <a:pt x="1281831" y="1261620"/>
                </a:lnTo>
                <a:cubicBezTo>
                  <a:pt x="1282343" y="1260048"/>
                  <a:pt x="1282343" y="1258353"/>
                  <a:pt x="1281831" y="1256781"/>
                </a:cubicBezTo>
                <a:cubicBezTo>
                  <a:pt x="1260949" y="1216925"/>
                  <a:pt x="1236846" y="1178843"/>
                  <a:pt x="1209762" y="1142912"/>
                </a:cubicBezTo>
                <a:cubicBezTo>
                  <a:pt x="1194801" y="1125925"/>
                  <a:pt x="1181299" y="1107706"/>
                  <a:pt x="1169403" y="1088448"/>
                </a:cubicBezTo>
                <a:cubicBezTo>
                  <a:pt x="1077978" y="971799"/>
                  <a:pt x="1004673" y="845471"/>
                  <a:pt x="926530" y="711629"/>
                </a:cubicBezTo>
                <a:cubicBezTo>
                  <a:pt x="915411" y="692684"/>
                  <a:pt x="904394" y="673534"/>
                  <a:pt x="893173" y="654487"/>
                </a:cubicBezTo>
                <a:cubicBezTo>
                  <a:pt x="846327" y="574491"/>
                  <a:pt x="804012" y="463915"/>
                  <a:pt x="769625" y="374961"/>
                </a:cubicBezTo>
                <a:cubicBezTo>
                  <a:pt x="733076" y="279521"/>
                  <a:pt x="716293" y="237103"/>
                  <a:pt x="701262" y="230822"/>
                </a:cubicBezTo>
                <a:cubicBezTo>
                  <a:pt x="698756" y="229671"/>
                  <a:pt x="695832" y="229906"/>
                  <a:pt x="693540" y="231441"/>
                </a:cubicBezTo>
                <a:close/>
                <a:moveTo>
                  <a:pt x="233327" y="166165"/>
                </a:moveTo>
                <a:cubicBezTo>
                  <a:pt x="229505" y="168022"/>
                  <a:pt x="227754" y="172508"/>
                  <a:pt x="229311" y="176461"/>
                </a:cubicBezTo>
                <a:cubicBezTo>
                  <a:pt x="343387" y="500155"/>
                  <a:pt x="595835" y="775975"/>
                  <a:pt x="840047" y="1042735"/>
                </a:cubicBezTo>
                <a:lnTo>
                  <a:pt x="870934" y="1075886"/>
                </a:lnTo>
                <a:cubicBezTo>
                  <a:pt x="696938" y="917746"/>
                  <a:pt x="548475" y="720482"/>
                  <a:pt x="404130" y="528880"/>
                </a:cubicBezTo>
                <a:cubicBezTo>
                  <a:pt x="348122" y="454547"/>
                  <a:pt x="290261" y="377741"/>
                  <a:pt x="232503" y="305466"/>
                </a:cubicBezTo>
                <a:cubicBezTo>
                  <a:pt x="229669" y="301980"/>
                  <a:pt x="224546" y="301452"/>
                  <a:pt x="221060" y="304286"/>
                </a:cubicBezTo>
                <a:cubicBezTo>
                  <a:pt x="218176" y="306631"/>
                  <a:pt x="217248" y="310636"/>
                  <a:pt x="218809" y="314011"/>
                </a:cubicBezTo>
                <a:cubicBezTo>
                  <a:pt x="398880" y="697420"/>
                  <a:pt x="707337" y="1058591"/>
                  <a:pt x="1074890" y="1319481"/>
                </a:cubicBezTo>
                <a:cubicBezTo>
                  <a:pt x="711661" y="1122115"/>
                  <a:pt x="428017" y="767636"/>
                  <a:pt x="196160" y="477814"/>
                </a:cubicBezTo>
                <a:cubicBezTo>
                  <a:pt x="156932" y="428807"/>
                  <a:pt x="119972" y="382580"/>
                  <a:pt x="83525" y="338103"/>
                </a:cubicBezTo>
                <a:cubicBezTo>
                  <a:pt x="81408" y="335536"/>
                  <a:pt x="77942" y="334517"/>
                  <a:pt x="74774" y="335529"/>
                </a:cubicBezTo>
                <a:cubicBezTo>
                  <a:pt x="69818" y="336993"/>
                  <a:pt x="65942" y="340869"/>
                  <a:pt x="64478" y="345825"/>
                </a:cubicBezTo>
                <a:cubicBezTo>
                  <a:pt x="51712" y="387315"/>
                  <a:pt x="211912" y="580359"/>
                  <a:pt x="438415" y="848456"/>
                </a:cubicBezTo>
                <a:cubicBezTo>
                  <a:pt x="467860" y="883359"/>
                  <a:pt x="496380" y="916922"/>
                  <a:pt x="521913" y="947501"/>
                </a:cubicBezTo>
                <a:cubicBezTo>
                  <a:pt x="461168" y="901479"/>
                  <a:pt x="401454" y="851648"/>
                  <a:pt x="343387" y="803362"/>
                </a:cubicBezTo>
                <a:cubicBezTo>
                  <a:pt x="252271" y="727071"/>
                  <a:pt x="158065" y="648310"/>
                  <a:pt x="59331" y="584477"/>
                </a:cubicBezTo>
                <a:cubicBezTo>
                  <a:pt x="56009" y="582371"/>
                  <a:pt x="51650" y="582982"/>
                  <a:pt x="49035" y="585918"/>
                </a:cubicBezTo>
                <a:cubicBezTo>
                  <a:pt x="46586" y="588914"/>
                  <a:pt x="46586" y="593219"/>
                  <a:pt x="49035" y="596214"/>
                </a:cubicBezTo>
                <a:cubicBezTo>
                  <a:pt x="440989" y="1043352"/>
                  <a:pt x="985936" y="1406685"/>
                  <a:pt x="1343606" y="1459811"/>
                </a:cubicBezTo>
                <a:cubicBezTo>
                  <a:pt x="1349062" y="1461355"/>
                  <a:pt x="1352047" y="1465165"/>
                  <a:pt x="1356784" y="1471856"/>
                </a:cubicBezTo>
                <a:lnTo>
                  <a:pt x="1358329" y="1474018"/>
                </a:lnTo>
                <a:cubicBezTo>
                  <a:pt x="1204717" y="1448177"/>
                  <a:pt x="824398" y="1357781"/>
                  <a:pt x="39151" y="853089"/>
                </a:cubicBezTo>
                <a:lnTo>
                  <a:pt x="14853" y="837544"/>
                </a:lnTo>
                <a:cubicBezTo>
                  <a:pt x="12160" y="835796"/>
                  <a:pt x="8692" y="835796"/>
                  <a:pt x="5999" y="837544"/>
                </a:cubicBezTo>
                <a:cubicBezTo>
                  <a:pt x="1505" y="840490"/>
                  <a:pt x="-771" y="845855"/>
                  <a:pt x="234" y="851134"/>
                </a:cubicBezTo>
                <a:cubicBezTo>
                  <a:pt x="10530" y="919908"/>
                  <a:pt x="765404" y="1347176"/>
                  <a:pt x="1236428" y="1489462"/>
                </a:cubicBezTo>
                <a:cubicBezTo>
                  <a:pt x="993966" y="1507376"/>
                  <a:pt x="759741" y="1444779"/>
                  <a:pt x="532826" y="1384035"/>
                </a:cubicBezTo>
                <a:cubicBezTo>
                  <a:pt x="484333" y="1371062"/>
                  <a:pt x="434193" y="1357678"/>
                  <a:pt x="384878" y="1345323"/>
                </a:cubicBezTo>
                <a:cubicBezTo>
                  <a:pt x="382071" y="1344618"/>
                  <a:pt x="379101" y="1345440"/>
                  <a:pt x="377054" y="1347485"/>
                </a:cubicBezTo>
                <a:cubicBezTo>
                  <a:pt x="375062" y="1349564"/>
                  <a:pt x="374284" y="1352521"/>
                  <a:pt x="374994" y="1355310"/>
                </a:cubicBezTo>
                <a:cubicBezTo>
                  <a:pt x="382819" y="1385270"/>
                  <a:pt x="481760" y="1418114"/>
                  <a:pt x="631766" y="1464753"/>
                </a:cubicBezTo>
                <a:cubicBezTo>
                  <a:pt x="696011" y="1484726"/>
                  <a:pt x="756653" y="1503567"/>
                  <a:pt x="771685" y="1514171"/>
                </a:cubicBezTo>
                <a:cubicBezTo>
                  <a:pt x="775349" y="1515773"/>
                  <a:pt x="778805" y="1517813"/>
                  <a:pt x="781979" y="1520246"/>
                </a:cubicBezTo>
                <a:cubicBezTo>
                  <a:pt x="756344" y="1535175"/>
                  <a:pt x="574935" y="1534351"/>
                  <a:pt x="453446" y="1533733"/>
                </a:cubicBezTo>
                <a:cubicBezTo>
                  <a:pt x="256800" y="1532909"/>
                  <a:pt x="206352" y="1534453"/>
                  <a:pt x="198527" y="1547941"/>
                </a:cubicBezTo>
                <a:cubicBezTo>
                  <a:pt x="196688" y="1551127"/>
                  <a:pt x="196689" y="1555052"/>
                  <a:pt x="198527" y="1558237"/>
                </a:cubicBezTo>
                <a:cubicBezTo>
                  <a:pt x="199846" y="1560609"/>
                  <a:pt x="202302" y="1562129"/>
                  <a:pt x="205014" y="1562253"/>
                </a:cubicBezTo>
                <a:cubicBezTo>
                  <a:pt x="516353" y="1580371"/>
                  <a:pt x="749960" y="1579240"/>
                  <a:pt x="937752" y="1578313"/>
                </a:cubicBezTo>
                <a:cubicBezTo>
                  <a:pt x="1076023" y="1577695"/>
                  <a:pt x="1189481" y="1577181"/>
                  <a:pt x="1291510" y="1584490"/>
                </a:cubicBezTo>
                <a:lnTo>
                  <a:pt x="1281214" y="1586344"/>
                </a:lnTo>
                <a:cubicBezTo>
                  <a:pt x="1245591" y="1593035"/>
                  <a:pt x="1209144" y="1600037"/>
                  <a:pt x="1190510" y="1609611"/>
                </a:cubicBezTo>
                <a:cubicBezTo>
                  <a:pt x="1188198" y="1610830"/>
                  <a:pt x="1186624" y="1613095"/>
                  <a:pt x="1186288" y="1615686"/>
                </a:cubicBezTo>
                <a:cubicBezTo>
                  <a:pt x="986759" y="1627938"/>
                  <a:pt x="757580" y="1628967"/>
                  <a:pt x="645357" y="1592933"/>
                </a:cubicBezTo>
                <a:cubicBezTo>
                  <a:pt x="641069" y="1591596"/>
                  <a:pt x="636508" y="1593989"/>
                  <a:pt x="635171" y="1598277"/>
                </a:cubicBezTo>
                <a:cubicBezTo>
                  <a:pt x="634176" y="1601469"/>
                  <a:pt x="635235" y="1604944"/>
                  <a:pt x="637841" y="1607038"/>
                </a:cubicBezTo>
                <a:cubicBezTo>
                  <a:pt x="776831" y="1717818"/>
                  <a:pt x="1004572" y="1689402"/>
                  <a:pt x="1208630" y="1660679"/>
                </a:cubicBezTo>
                <a:cubicBezTo>
                  <a:pt x="879994" y="1732748"/>
                  <a:pt x="477641" y="1770018"/>
                  <a:pt x="296336" y="1765693"/>
                </a:cubicBezTo>
                <a:cubicBezTo>
                  <a:pt x="293151" y="1765676"/>
                  <a:pt x="290235" y="1767474"/>
                  <a:pt x="288821" y="1770326"/>
                </a:cubicBezTo>
                <a:cubicBezTo>
                  <a:pt x="285701" y="1776112"/>
                  <a:pt x="286223" y="1783182"/>
                  <a:pt x="290158" y="1788447"/>
                </a:cubicBezTo>
                <a:cubicBezTo>
                  <a:pt x="323516" y="1833232"/>
                  <a:pt x="703631" y="1785769"/>
                  <a:pt x="1306130" y="1694756"/>
                </a:cubicBezTo>
                <a:cubicBezTo>
                  <a:pt x="1369447" y="1685284"/>
                  <a:pt x="1424221" y="1676945"/>
                  <a:pt x="1464991" y="1671179"/>
                </a:cubicBezTo>
                <a:cubicBezTo>
                  <a:pt x="1354519" y="1718540"/>
                  <a:pt x="1221911" y="1765693"/>
                  <a:pt x="1082612" y="1815318"/>
                </a:cubicBezTo>
                <a:cubicBezTo>
                  <a:pt x="798453" y="1916318"/>
                  <a:pt x="476406" y="2030805"/>
                  <a:pt x="197189" y="2194712"/>
                </a:cubicBezTo>
                <a:cubicBezTo>
                  <a:pt x="193639" y="2196811"/>
                  <a:pt x="192223" y="2201237"/>
                  <a:pt x="193894" y="2205007"/>
                </a:cubicBezTo>
                <a:cubicBezTo>
                  <a:pt x="195519" y="2209070"/>
                  <a:pt x="200097" y="2211084"/>
                  <a:pt x="204190" y="2209537"/>
                </a:cubicBezTo>
                <a:cubicBezTo>
                  <a:pt x="489482" y="2122334"/>
                  <a:pt x="762727" y="2008052"/>
                  <a:pt x="1027016" y="1897683"/>
                </a:cubicBezTo>
                <a:cubicBezTo>
                  <a:pt x="1152312" y="1845279"/>
                  <a:pt x="1281111" y="1791432"/>
                  <a:pt x="1411557" y="1740263"/>
                </a:cubicBezTo>
                <a:cubicBezTo>
                  <a:pt x="1287391" y="1812332"/>
                  <a:pt x="1135428" y="1885123"/>
                  <a:pt x="987687" y="1956472"/>
                </a:cubicBezTo>
                <a:cubicBezTo>
                  <a:pt x="792070" y="2050264"/>
                  <a:pt x="590482" y="2147249"/>
                  <a:pt x="450254" y="2242483"/>
                </a:cubicBezTo>
                <a:cubicBezTo>
                  <a:pt x="446551" y="2245023"/>
                  <a:pt x="445607" y="2250086"/>
                  <a:pt x="448146" y="2253790"/>
                </a:cubicBezTo>
                <a:cubicBezTo>
                  <a:pt x="450050" y="2256567"/>
                  <a:pt x="453467" y="2257883"/>
                  <a:pt x="456741" y="2257104"/>
                </a:cubicBezTo>
                <a:cubicBezTo>
                  <a:pt x="588731" y="2223951"/>
                  <a:pt x="755932" y="2127379"/>
                  <a:pt x="932605" y="2025349"/>
                </a:cubicBezTo>
                <a:cubicBezTo>
                  <a:pt x="1185054" y="1879563"/>
                  <a:pt x="1534897" y="1721834"/>
                  <a:pt x="1600482" y="1713804"/>
                </a:cubicBezTo>
                <a:cubicBezTo>
                  <a:pt x="1601098" y="1713804"/>
                  <a:pt x="1695407" y="1724100"/>
                  <a:pt x="1695921" y="1723584"/>
                </a:cubicBezTo>
                <a:cubicBezTo>
                  <a:pt x="1716513" y="1727600"/>
                  <a:pt x="1906055" y="1767237"/>
                  <a:pt x="1929426" y="1782887"/>
                </a:cubicBezTo>
                <a:cubicBezTo>
                  <a:pt x="1932927" y="1793182"/>
                  <a:pt x="1957636" y="1852589"/>
                  <a:pt x="1961960" y="1860001"/>
                </a:cubicBezTo>
                <a:cubicBezTo>
                  <a:pt x="1971741" y="1876268"/>
                  <a:pt x="1991612" y="1909626"/>
                  <a:pt x="2053901" y="2064163"/>
                </a:cubicBezTo>
                <a:cubicBezTo>
                  <a:pt x="2001495" y="2048926"/>
                  <a:pt x="1950944" y="2021540"/>
                  <a:pt x="1902658" y="1994873"/>
                </a:cubicBezTo>
                <a:cubicBezTo>
                  <a:pt x="1836251" y="1958531"/>
                  <a:pt x="1767579" y="1920950"/>
                  <a:pt x="1691700" y="1913127"/>
                </a:cubicBezTo>
                <a:cubicBezTo>
                  <a:pt x="1687235" y="1912635"/>
                  <a:pt x="1683217" y="1915856"/>
                  <a:pt x="1682726" y="1920321"/>
                </a:cubicBezTo>
                <a:cubicBezTo>
                  <a:pt x="1682416" y="1923136"/>
                  <a:pt x="1683592" y="1925910"/>
                  <a:pt x="1685832" y="1927644"/>
                </a:cubicBezTo>
                <a:cubicBezTo>
                  <a:pt x="1790375" y="2006216"/>
                  <a:pt x="1909724" y="2062844"/>
                  <a:pt x="2036707" y="2094124"/>
                </a:cubicBezTo>
                <a:cubicBezTo>
                  <a:pt x="1750591" y="2148382"/>
                  <a:pt x="1285127" y="2226010"/>
                  <a:pt x="1211101" y="2345543"/>
                </a:cubicBezTo>
                <a:cubicBezTo>
                  <a:pt x="1209263" y="2348559"/>
                  <a:pt x="1209553" y="2352410"/>
                  <a:pt x="1211822" y="2355118"/>
                </a:cubicBezTo>
                <a:cubicBezTo>
                  <a:pt x="1214148" y="2357784"/>
                  <a:pt x="1217903" y="2358691"/>
                  <a:pt x="1221191" y="2357382"/>
                </a:cubicBezTo>
                <a:cubicBezTo>
                  <a:pt x="1518117" y="2233835"/>
                  <a:pt x="1811438" y="2157545"/>
                  <a:pt x="2035059" y="2144675"/>
                </a:cubicBezTo>
                <a:cubicBezTo>
                  <a:pt x="1806187" y="2247632"/>
                  <a:pt x="1526661" y="2446852"/>
                  <a:pt x="1368521" y="2622289"/>
                </a:cubicBezTo>
                <a:cubicBezTo>
                  <a:pt x="1366584" y="2624440"/>
                  <a:pt x="1365921" y="2627450"/>
                  <a:pt x="1366771" y="2630216"/>
                </a:cubicBezTo>
                <a:cubicBezTo>
                  <a:pt x="1367615" y="2632951"/>
                  <a:pt x="1369850" y="2635030"/>
                  <a:pt x="1372639" y="2635673"/>
                </a:cubicBezTo>
                <a:cubicBezTo>
                  <a:pt x="1403526" y="2643189"/>
                  <a:pt x="1503805" y="2549808"/>
                  <a:pt x="1693862" y="2410611"/>
                </a:cubicBezTo>
                <a:cubicBezTo>
                  <a:pt x="1833677" y="2308272"/>
                  <a:pt x="2085096" y="2145911"/>
                  <a:pt x="2110731" y="2164443"/>
                </a:cubicBezTo>
                <a:cubicBezTo>
                  <a:pt x="2111485" y="2165931"/>
                  <a:pt x="2111485" y="2167690"/>
                  <a:pt x="2110731" y="2169178"/>
                </a:cubicBezTo>
                <a:cubicBezTo>
                  <a:pt x="2106717" y="2179474"/>
                  <a:pt x="2077478" y="2187813"/>
                  <a:pt x="2056165" y="2194094"/>
                </a:cubicBezTo>
                <a:cubicBezTo>
                  <a:pt x="2027028" y="2202742"/>
                  <a:pt x="2005717" y="2209022"/>
                  <a:pt x="2006334" y="2223951"/>
                </a:cubicBezTo>
                <a:cubicBezTo>
                  <a:pt x="2004912" y="2229003"/>
                  <a:pt x="2006153" y="2234432"/>
                  <a:pt x="2009628" y="2238365"/>
                </a:cubicBezTo>
                <a:cubicBezTo>
                  <a:pt x="2015497" y="2243925"/>
                  <a:pt x="2023425" y="2241968"/>
                  <a:pt x="2035574" y="2238879"/>
                </a:cubicBezTo>
                <a:cubicBezTo>
                  <a:pt x="2047123" y="2235709"/>
                  <a:pt x="2058947" y="2233640"/>
                  <a:pt x="2070888" y="2232702"/>
                </a:cubicBezTo>
                <a:cubicBezTo>
                  <a:pt x="2070276" y="2237910"/>
                  <a:pt x="2072422" y="2243060"/>
                  <a:pt x="2076550" y="2246292"/>
                </a:cubicBezTo>
                <a:cubicBezTo>
                  <a:pt x="2088288" y="2254838"/>
                  <a:pt x="2108467" y="2243101"/>
                  <a:pt x="2149340" y="2213758"/>
                </a:cubicBezTo>
                <a:cubicBezTo>
                  <a:pt x="2154693" y="2210053"/>
                  <a:pt x="2160460" y="2205830"/>
                  <a:pt x="2163651" y="2203463"/>
                </a:cubicBezTo>
                <a:cubicBezTo>
                  <a:pt x="2173947" y="2208920"/>
                  <a:pt x="2181463" y="2211906"/>
                  <a:pt x="2187125" y="2207170"/>
                </a:cubicBezTo>
                <a:cubicBezTo>
                  <a:pt x="2192788" y="2202433"/>
                  <a:pt x="2190729" y="2194711"/>
                  <a:pt x="2188052" y="2186579"/>
                </a:cubicBezTo>
                <a:cubicBezTo>
                  <a:pt x="2184757" y="2176283"/>
                  <a:pt x="2180227" y="2162898"/>
                  <a:pt x="2188052" y="2153529"/>
                </a:cubicBezTo>
                <a:cubicBezTo>
                  <a:pt x="2195876" y="2144161"/>
                  <a:pt x="2213996" y="2136541"/>
                  <a:pt x="2263210" y="2138600"/>
                </a:cubicBezTo>
                <a:cubicBezTo>
                  <a:pt x="2235823" y="2149514"/>
                  <a:pt x="2218527" y="2161869"/>
                  <a:pt x="2216056" y="2173194"/>
                </a:cubicBezTo>
                <a:cubicBezTo>
                  <a:pt x="2214878" y="2177980"/>
                  <a:pt x="2216610" y="2183014"/>
                  <a:pt x="2220483" y="2186063"/>
                </a:cubicBezTo>
                <a:cubicBezTo>
                  <a:pt x="2230058" y="2194094"/>
                  <a:pt x="2252400" y="2190491"/>
                  <a:pt x="2274227" y="2184211"/>
                </a:cubicBezTo>
                <a:cubicBezTo>
                  <a:pt x="2256002" y="2200684"/>
                  <a:pt x="2256724" y="2203772"/>
                  <a:pt x="2260430" y="2209022"/>
                </a:cubicBezTo>
                <a:cubicBezTo>
                  <a:pt x="2266608" y="2217671"/>
                  <a:pt x="2270726" y="2215200"/>
                  <a:pt x="2340735" y="2173708"/>
                </a:cubicBezTo>
                <a:cubicBezTo>
                  <a:pt x="2396024" y="2140969"/>
                  <a:pt x="2478697" y="2091962"/>
                  <a:pt x="2537382" y="2068076"/>
                </a:cubicBezTo>
                <a:cubicBezTo>
                  <a:pt x="2326220" y="2198006"/>
                  <a:pt x="1867447" y="2495859"/>
                  <a:pt x="1780037" y="2626407"/>
                </a:cubicBezTo>
                <a:cubicBezTo>
                  <a:pt x="1777885" y="2629630"/>
                  <a:pt x="1778271" y="2633916"/>
                  <a:pt x="1780964" y="2636703"/>
                </a:cubicBezTo>
                <a:cubicBezTo>
                  <a:pt x="1783742" y="2639390"/>
                  <a:pt x="1788003" y="2639817"/>
                  <a:pt x="1791259" y="2637732"/>
                </a:cubicBezTo>
                <a:cubicBezTo>
                  <a:pt x="1874859" y="2582342"/>
                  <a:pt x="1962784" y="2514185"/>
                  <a:pt x="2055958" y="2441189"/>
                </a:cubicBezTo>
                <a:cubicBezTo>
                  <a:pt x="2240457" y="2297050"/>
                  <a:pt x="2431132" y="2148999"/>
                  <a:pt x="2614290" y="2080842"/>
                </a:cubicBezTo>
                <a:cubicBezTo>
                  <a:pt x="2566828" y="2213758"/>
                  <a:pt x="2268976" y="2435732"/>
                  <a:pt x="2123087" y="2544145"/>
                </a:cubicBezTo>
                <a:cubicBezTo>
                  <a:pt x="2074183" y="2580591"/>
                  <a:pt x="2041854" y="2604683"/>
                  <a:pt x="2031662" y="2615287"/>
                </a:cubicBezTo>
                <a:cubicBezTo>
                  <a:pt x="2029471" y="2617556"/>
                  <a:pt x="2028789" y="2620886"/>
                  <a:pt x="2029911" y="2623833"/>
                </a:cubicBezTo>
                <a:cubicBezTo>
                  <a:pt x="2031050" y="2626805"/>
                  <a:pt x="2033836" y="2628824"/>
                  <a:pt x="2037015" y="2628981"/>
                </a:cubicBezTo>
                <a:lnTo>
                  <a:pt x="2038148" y="2628981"/>
                </a:lnTo>
                <a:cubicBezTo>
                  <a:pt x="2039077" y="2630122"/>
                  <a:pt x="2040281" y="2631009"/>
                  <a:pt x="2041649" y="2631555"/>
                </a:cubicBezTo>
                <a:cubicBezTo>
                  <a:pt x="2043687" y="2632425"/>
                  <a:pt x="2045992" y="2632425"/>
                  <a:pt x="2048031" y="2631555"/>
                </a:cubicBezTo>
                <a:cubicBezTo>
                  <a:pt x="2198657" y="2562573"/>
                  <a:pt x="2293376" y="2479180"/>
                  <a:pt x="2362460" y="2418332"/>
                </a:cubicBezTo>
                <a:cubicBezTo>
                  <a:pt x="2387169" y="2396609"/>
                  <a:pt x="2408069" y="2378180"/>
                  <a:pt x="2426705" y="2364692"/>
                </a:cubicBezTo>
                <a:cubicBezTo>
                  <a:pt x="2392625" y="2459412"/>
                  <a:pt x="2307687" y="2628157"/>
                  <a:pt x="2277418" y="2678914"/>
                </a:cubicBezTo>
                <a:cubicBezTo>
                  <a:pt x="2275274" y="2682862"/>
                  <a:pt x="2276737" y="2687801"/>
                  <a:pt x="2280684" y="2689944"/>
                </a:cubicBezTo>
                <a:cubicBezTo>
                  <a:pt x="2283528" y="2691488"/>
                  <a:pt x="2287015" y="2691199"/>
                  <a:pt x="2289567" y="2689211"/>
                </a:cubicBezTo>
                <a:cubicBezTo>
                  <a:pt x="2295436" y="2684268"/>
                  <a:pt x="2301407" y="2679429"/>
                  <a:pt x="2307173" y="2674487"/>
                </a:cubicBezTo>
                <a:cubicBezTo>
                  <a:pt x="2246634" y="2738115"/>
                  <a:pt x="2191449" y="2800815"/>
                  <a:pt x="2149238" y="2867325"/>
                </a:cubicBezTo>
                <a:cubicBezTo>
                  <a:pt x="2147150" y="2870631"/>
                  <a:pt x="2147713" y="2874956"/>
                  <a:pt x="2150575" y="2877621"/>
                </a:cubicBezTo>
                <a:cubicBezTo>
                  <a:pt x="2156584" y="2883742"/>
                  <a:pt x="2164982" y="2886905"/>
                  <a:pt x="2173535" y="2886269"/>
                </a:cubicBezTo>
                <a:cubicBezTo>
                  <a:pt x="2196906" y="2884313"/>
                  <a:pt x="2219660" y="2854661"/>
                  <a:pt x="2245605" y="2820273"/>
                </a:cubicBezTo>
                <a:cubicBezTo>
                  <a:pt x="2238740" y="2841895"/>
                  <a:pt x="2231637" y="2864338"/>
                  <a:pt x="2224293" y="2887607"/>
                </a:cubicBezTo>
                <a:cubicBezTo>
                  <a:pt x="2180124" y="3025671"/>
                  <a:pt x="2130088" y="3182164"/>
                  <a:pt x="2117425" y="3348748"/>
                </a:cubicBezTo>
                <a:cubicBezTo>
                  <a:pt x="2117127" y="3352845"/>
                  <a:pt x="2119894" y="3356534"/>
                  <a:pt x="2123910" y="3357396"/>
                </a:cubicBezTo>
                <a:lnTo>
                  <a:pt x="2126897" y="3357396"/>
                </a:lnTo>
                <a:cubicBezTo>
                  <a:pt x="2130398" y="3357399"/>
                  <a:pt x="2133509" y="3355159"/>
                  <a:pt x="2134618" y="3351836"/>
                </a:cubicBezTo>
                <a:cubicBezTo>
                  <a:pt x="2155209" y="3289342"/>
                  <a:pt x="2174770" y="3224170"/>
                  <a:pt x="2193405" y="3161161"/>
                </a:cubicBezTo>
                <a:cubicBezTo>
                  <a:pt x="2268255" y="2908198"/>
                  <a:pt x="2345575" y="2646380"/>
                  <a:pt x="2554885" y="2464972"/>
                </a:cubicBezTo>
                <a:cubicBezTo>
                  <a:pt x="2602554" y="2428525"/>
                  <a:pt x="2650531" y="2337923"/>
                  <a:pt x="2688728" y="2265236"/>
                </a:cubicBezTo>
                <a:lnTo>
                  <a:pt x="2691507" y="2259883"/>
                </a:lnTo>
                <a:cubicBezTo>
                  <a:pt x="2651972" y="2383018"/>
                  <a:pt x="2605642" y="2509243"/>
                  <a:pt x="2591228" y="2523245"/>
                </a:cubicBezTo>
                <a:cubicBezTo>
                  <a:pt x="2586814" y="2523679"/>
                  <a:pt x="2583588" y="2527609"/>
                  <a:pt x="2584022" y="2532023"/>
                </a:cubicBezTo>
                <a:cubicBezTo>
                  <a:pt x="2584298" y="2534820"/>
                  <a:pt x="2586016" y="2537271"/>
                  <a:pt x="2588551" y="2538483"/>
                </a:cubicBezTo>
                <a:cubicBezTo>
                  <a:pt x="2592518" y="2540402"/>
                  <a:pt x="2597146" y="2540402"/>
                  <a:pt x="2601112" y="2538482"/>
                </a:cubicBezTo>
                <a:cubicBezTo>
                  <a:pt x="2605496" y="2536358"/>
                  <a:pt x="2609388" y="2533343"/>
                  <a:pt x="2612540" y="2529629"/>
                </a:cubicBezTo>
                <a:cubicBezTo>
                  <a:pt x="2559415" y="2623833"/>
                  <a:pt x="2494861" y="2723289"/>
                  <a:pt x="2437000" y="2812346"/>
                </a:cubicBezTo>
                <a:cubicBezTo>
                  <a:pt x="2359268" y="2932084"/>
                  <a:pt x="2292140" y="3035349"/>
                  <a:pt x="2267226" y="3100109"/>
                </a:cubicBezTo>
                <a:cubicBezTo>
                  <a:pt x="2265595" y="3104295"/>
                  <a:pt x="2267669" y="3109009"/>
                  <a:pt x="2271855" y="3110639"/>
                </a:cubicBezTo>
                <a:cubicBezTo>
                  <a:pt x="2275390" y="3112015"/>
                  <a:pt x="2279407" y="3110764"/>
                  <a:pt x="2281537" y="3107624"/>
                </a:cubicBezTo>
                <a:cubicBezTo>
                  <a:pt x="2298832" y="3082812"/>
                  <a:pt x="2318910" y="3054705"/>
                  <a:pt x="2340839" y="3024023"/>
                </a:cubicBezTo>
                <a:cubicBezTo>
                  <a:pt x="2503098" y="2797006"/>
                  <a:pt x="2774490" y="2417200"/>
                  <a:pt x="2756781" y="2176591"/>
                </a:cubicBezTo>
                <a:cubicBezTo>
                  <a:pt x="2756820" y="2175906"/>
                  <a:pt x="2756820" y="2175218"/>
                  <a:pt x="2756782" y="2174532"/>
                </a:cubicBezTo>
                <a:cubicBezTo>
                  <a:pt x="2749780" y="2153941"/>
                  <a:pt x="2750501" y="2140453"/>
                  <a:pt x="2759047" y="2132217"/>
                </a:cubicBezTo>
                <a:cubicBezTo>
                  <a:pt x="2804038" y="2088153"/>
                  <a:pt x="3264870" y="2212935"/>
                  <a:pt x="3492712" y="2296948"/>
                </a:cubicBezTo>
                <a:cubicBezTo>
                  <a:pt x="3758648" y="2395065"/>
                  <a:pt x="3795403" y="2399904"/>
                  <a:pt x="3844205" y="2387754"/>
                </a:cubicBezTo>
                <a:cubicBezTo>
                  <a:pt x="3867781" y="2382092"/>
                  <a:pt x="3861398" y="2341424"/>
                  <a:pt x="3845336" y="2302713"/>
                </a:cubicBezTo>
                <a:cubicBezTo>
                  <a:pt x="3844719" y="2300705"/>
                  <a:pt x="3843194" y="2299104"/>
                  <a:pt x="3841218" y="2298388"/>
                </a:cubicBezTo>
                <a:cubicBezTo>
                  <a:pt x="3643646" y="2260810"/>
                  <a:pt x="3614716" y="2253500"/>
                  <a:pt x="3492299" y="2224878"/>
                </a:cubicBezTo>
                <a:cubicBezTo>
                  <a:pt x="3409421" y="2205522"/>
                  <a:pt x="3232748" y="2114921"/>
                  <a:pt x="3181784" y="2090520"/>
                </a:cubicBezTo>
                <a:cubicBezTo>
                  <a:pt x="3176740" y="2081666"/>
                  <a:pt x="3201244" y="2026791"/>
                  <a:pt x="3227086" y="1968620"/>
                </a:cubicBezTo>
                <a:cubicBezTo>
                  <a:pt x="3319128" y="1762193"/>
                  <a:pt x="3510524" y="1332659"/>
                  <a:pt x="3542337" y="671372"/>
                </a:cubicBezTo>
                <a:cubicBezTo>
                  <a:pt x="3542549" y="666885"/>
                  <a:pt x="3539083" y="663076"/>
                  <a:pt x="3534596" y="662864"/>
                </a:cubicBezTo>
                <a:cubicBezTo>
                  <a:pt x="3530649" y="662678"/>
                  <a:pt x="3527140" y="665355"/>
                  <a:pt x="3526276" y="669210"/>
                </a:cubicBezTo>
                <a:cubicBezTo>
                  <a:pt x="3505685" y="763930"/>
                  <a:pt x="3487462" y="854531"/>
                  <a:pt x="3469857" y="943073"/>
                </a:cubicBezTo>
                <a:cubicBezTo>
                  <a:pt x="3401801" y="1284476"/>
                  <a:pt x="3342911" y="1579342"/>
                  <a:pt x="3175710" y="1935469"/>
                </a:cubicBezTo>
                <a:cubicBezTo>
                  <a:pt x="3142867" y="1991065"/>
                  <a:pt x="3127733" y="2060560"/>
                  <a:pt x="3122379" y="2086196"/>
                </a:cubicBezTo>
                <a:cubicBezTo>
                  <a:pt x="3109818" y="2088872"/>
                  <a:pt x="3053707" y="2067561"/>
                  <a:pt x="3012422" y="2051911"/>
                </a:cubicBezTo>
                <a:cubicBezTo>
                  <a:pt x="2988743" y="2042954"/>
                  <a:pt x="2964547" y="2033792"/>
                  <a:pt x="2941692" y="2025966"/>
                </a:cubicBezTo>
                <a:cubicBezTo>
                  <a:pt x="3032396" y="1960898"/>
                  <a:pt x="3074917" y="1888828"/>
                  <a:pt x="3107348" y="1826849"/>
                </a:cubicBezTo>
                <a:cubicBezTo>
                  <a:pt x="3201244" y="1692389"/>
                  <a:pt x="3401082" y="1120570"/>
                  <a:pt x="3372357" y="1030483"/>
                </a:cubicBezTo>
                <a:cubicBezTo>
                  <a:pt x="3371201" y="1026955"/>
                  <a:pt x="3367828" y="1024636"/>
                  <a:pt x="3364120" y="1024820"/>
                </a:cubicBezTo>
                <a:cubicBezTo>
                  <a:pt x="3360433" y="1025025"/>
                  <a:pt x="3357347" y="1027689"/>
                  <a:pt x="3356604" y="1031307"/>
                </a:cubicBezTo>
                <a:cubicBezTo>
                  <a:pt x="3310789" y="1256781"/>
                  <a:pt x="3148530" y="1641426"/>
                  <a:pt x="3024365" y="1868958"/>
                </a:cubicBezTo>
                <a:cubicBezTo>
                  <a:pt x="2975667" y="1924863"/>
                  <a:pt x="2920275" y="1983446"/>
                  <a:pt x="2896390" y="2002184"/>
                </a:cubicBezTo>
                <a:lnTo>
                  <a:pt x="2896906" y="2001257"/>
                </a:lnTo>
                <a:cubicBezTo>
                  <a:pt x="3045265" y="1805641"/>
                  <a:pt x="3415907" y="861018"/>
                  <a:pt x="3435366" y="796669"/>
                </a:cubicBezTo>
                <a:cubicBezTo>
                  <a:pt x="3441029" y="777726"/>
                  <a:pt x="3444735" y="759194"/>
                  <a:pt x="3448235" y="741382"/>
                </a:cubicBezTo>
                <a:cubicBezTo>
                  <a:pt x="3453280" y="715129"/>
                  <a:pt x="3457810" y="692478"/>
                  <a:pt x="3467283" y="677549"/>
                </a:cubicBezTo>
                <a:cubicBezTo>
                  <a:pt x="3469796" y="673900"/>
                  <a:pt x="3468925" y="668911"/>
                  <a:pt x="3465326" y="666327"/>
                </a:cubicBezTo>
                <a:lnTo>
                  <a:pt x="3456575" y="659841"/>
                </a:lnTo>
                <a:cubicBezTo>
                  <a:pt x="3453114" y="657287"/>
                  <a:pt x="3448270" y="657825"/>
                  <a:pt x="3445456" y="661076"/>
                </a:cubicBezTo>
                <a:cubicBezTo>
                  <a:pt x="3410965" y="701538"/>
                  <a:pt x="3389138" y="762180"/>
                  <a:pt x="3368033" y="820968"/>
                </a:cubicBezTo>
                <a:lnTo>
                  <a:pt x="3363399" y="834043"/>
                </a:lnTo>
                <a:cubicBezTo>
                  <a:pt x="3273003" y="1092051"/>
                  <a:pt x="3044956" y="1711127"/>
                  <a:pt x="2859841" y="1951014"/>
                </a:cubicBezTo>
                <a:cubicBezTo>
                  <a:pt x="2858913" y="1948544"/>
                  <a:pt x="2857987" y="1946072"/>
                  <a:pt x="2857164" y="1943498"/>
                </a:cubicBezTo>
                <a:cubicBezTo>
                  <a:pt x="2859199" y="1943199"/>
                  <a:pt x="2861041" y="1942131"/>
                  <a:pt x="2862312" y="1940513"/>
                </a:cubicBezTo>
                <a:cubicBezTo>
                  <a:pt x="2920173" y="1865972"/>
                  <a:pt x="2945604" y="1778769"/>
                  <a:pt x="2970210" y="1694344"/>
                </a:cubicBezTo>
                <a:cubicBezTo>
                  <a:pt x="2998420" y="1597463"/>
                  <a:pt x="3025086" y="1505935"/>
                  <a:pt x="3097257" y="1436233"/>
                </a:cubicBezTo>
                <a:cubicBezTo>
                  <a:pt x="3099414" y="1434123"/>
                  <a:pt x="3100243" y="1431002"/>
                  <a:pt x="3099419" y="1428100"/>
                </a:cubicBezTo>
                <a:cubicBezTo>
                  <a:pt x="3098587" y="1425202"/>
                  <a:pt x="3096202" y="1423015"/>
                  <a:pt x="3093242" y="1422437"/>
                </a:cubicBezTo>
                <a:cubicBezTo>
                  <a:pt x="3083166" y="1419779"/>
                  <a:pt x="3072435" y="1421499"/>
                  <a:pt x="3063694" y="1427174"/>
                </a:cubicBezTo>
                <a:cubicBezTo>
                  <a:pt x="3055550" y="1433484"/>
                  <a:pt x="3049868" y="1442444"/>
                  <a:pt x="3047633" y="1452501"/>
                </a:cubicBezTo>
                <a:cubicBezTo>
                  <a:pt x="3045374" y="1452861"/>
                  <a:pt x="3043265" y="1453860"/>
                  <a:pt x="3041558" y="1455384"/>
                </a:cubicBezTo>
                <a:cubicBezTo>
                  <a:pt x="3041559" y="1454353"/>
                  <a:pt x="3041558" y="1453222"/>
                  <a:pt x="3041558" y="1452191"/>
                </a:cubicBezTo>
                <a:cubicBezTo>
                  <a:pt x="3040331" y="1444132"/>
                  <a:pt x="3035724" y="1436980"/>
                  <a:pt x="3028895" y="1432527"/>
                </a:cubicBezTo>
                <a:cubicBezTo>
                  <a:pt x="3025160" y="1430033"/>
                  <a:pt x="3020108" y="1431039"/>
                  <a:pt x="3017615" y="1434775"/>
                </a:cubicBezTo>
                <a:cubicBezTo>
                  <a:pt x="3016170" y="1436938"/>
                  <a:pt x="3015847" y="1439662"/>
                  <a:pt x="3016746" y="1442102"/>
                </a:cubicBezTo>
                <a:cubicBezTo>
                  <a:pt x="3021791" y="1456001"/>
                  <a:pt x="3013657" y="1466503"/>
                  <a:pt x="3000170" y="1482461"/>
                </a:cubicBezTo>
                <a:cubicBezTo>
                  <a:pt x="2996875" y="1486373"/>
                  <a:pt x="2993477" y="1490286"/>
                  <a:pt x="2990390" y="1494404"/>
                </a:cubicBezTo>
                <a:lnTo>
                  <a:pt x="3003259" y="1454045"/>
                </a:lnTo>
                <a:cubicBezTo>
                  <a:pt x="3020349" y="1400611"/>
                  <a:pt x="3041352" y="1334512"/>
                  <a:pt x="3046912" y="1323188"/>
                </a:cubicBezTo>
                <a:cubicBezTo>
                  <a:pt x="3048742" y="1321659"/>
                  <a:pt x="3049799" y="1319396"/>
                  <a:pt x="3049795" y="1317010"/>
                </a:cubicBezTo>
                <a:cubicBezTo>
                  <a:pt x="3051545" y="1309288"/>
                  <a:pt x="3072034" y="1267386"/>
                  <a:pt x="3093654" y="1223114"/>
                </a:cubicBezTo>
                <a:cubicBezTo>
                  <a:pt x="3137926" y="1132615"/>
                  <a:pt x="3204847" y="995890"/>
                  <a:pt x="3228732" y="917231"/>
                </a:cubicBezTo>
                <a:cubicBezTo>
                  <a:pt x="3229038" y="916050"/>
                  <a:pt x="3229038" y="914810"/>
                  <a:pt x="3228732" y="913628"/>
                </a:cubicBezTo>
                <a:cubicBezTo>
                  <a:pt x="3226982" y="902817"/>
                  <a:pt x="3221629" y="899832"/>
                  <a:pt x="3217511" y="899317"/>
                </a:cubicBezTo>
                <a:cubicBezTo>
                  <a:pt x="3201346" y="897258"/>
                  <a:pt x="3184771" y="928557"/>
                  <a:pt x="3127630" y="1053752"/>
                </a:cubicBezTo>
                <a:cubicBezTo>
                  <a:pt x="3098184" y="1118408"/>
                  <a:pt x="3067709" y="1185432"/>
                  <a:pt x="3045780" y="1218481"/>
                </a:cubicBezTo>
                <a:cubicBezTo>
                  <a:pt x="3045257" y="1219268"/>
                  <a:pt x="3044875" y="1220139"/>
                  <a:pt x="3044648" y="1221055"/>
                </a:cubicBezTo>
                <a:cubicBezTo>
                  <a:pt x="3020768" y="1270099"/>
                  <a:pt x="2993416" y="1317373"/>
                  <a:pt x="2962797" y="1362518"/>
                </a:cubicBezTo>
                <a:cubicBezTo>
                  <a:pt x="3060708" y="1172048"/>
                  <a:pt x="3125674" y="890155"/>
                  <a:pt x="3138647" y="592920"/>
                </a:cubicBezTo>
                <a:cubicBezTo>
                  <a:pt x="3138767" y="588817"/>
                  <a:pt x="3135885" y="585236"/>
                  <a:pt x="3131851" y="584477"/>
                </a:cubicBezTo>
                <a:cubicBezTo>
                  <a:pt x="3127804" y="583782"/>
                  <a:pt x="3123876" y="586210"/>
                  <a:pt x="3122688" y="590139"/>
                </a:cubicBezTo>
                <a:cubicBezTo>
                  <a:pt x="3095199" y="680843"/>
                  <a:pt x="3080168" y="781638"/>
                  <a:pt x="3064312" y="888713"/>
                </a:cubicBezTo>
                <a:cubicBezTo>
                  <a:pt x="3035793" y="1080005"/>
                  <a:pt x="3006348" y="1277373"/>
                  <a:pt x="2900096" y="1408642"/>
                </a:cubicBezTo>
                <a:cubicBezTo>
                  <a:pt x="2961151" y="1147339"/>
                  <a:pt x="2980917" y="888095"/>
                  <a:pt x="3000170" y="578814"/>
                </a:cubicBezTo>
                <a:cubicBezTo>
                  <a:pt x="3000271" y="577891"/>
                  <a:pt x="3000271" y="576958"/>
                  <a:pt x="3000170" y="576035"/>
                </a:cubicBezTo>
                <a:cubicBezTo>
                  <a:pt x="2999140" y="572637"/>
                  <a:pt x="2995846" y="562238"/>
                  <a:pt x="2987198" y="563062"/>
                </a:cubicBezTo>
                <a:cubicBezTo>
                  <a:pt x="2973299" y="564401"/>
                  <a:pt x="2969180" y="582932"/>
                  <a:pt x="2948794" y="812010"/>
                </a:cubicBezTo>
                <a:cubicBezTo>
                  <a:pt x="2934587" y="972622"/>
                  <a:pt x="2907612" y="1271607"/>
                  <a:pt x="2877961" y="1278092"/>
                </a:cubicBezTo>
                <a:cubicBezTo>
                  <a:pt x="2876005" y="1278092"/>
                  <a:pt x="2858194" y="1270474"/>
                  <a:pt x="2831528" y="1118923"/>
                </a:cubicBezTo>
                <a:cubicBezTo>
                  <a:pt x="2831139" y="1116571"/>
                  <a:pt x="2829699" y="1114523"/>
                  <a:pt x="2827615" y="1113364"/>
                </a:cubicBezTo>
                <a:cubicBezTo>
                  <a:pt x="2815467" y="1106259"/>
                  <a:pt x="2818555" y="1073827"/>
                  <a:pt x="2821438" y="1042528"/>
                </a:cubicBezTo>
                <a:cubicBezTo>
                  <a:pt x="2825968" y="993419"/>
                  <a:pt x="2831116" y="937926"/>
                  <a:pt x="2789934" y="918981"/>
                </a:cubicBezTo>
                <a:cubicBezTo>
                  <a:pt x="2787662" y="917859"/>
                  <a:pt x="2784998" y="917859"/>
                  <a:pt x="2782726" y="918981"/>
                </a:cubicBezTo>
                <a:cubicBezTo>
                  <a:pt x="2773255" y="924232"/>
                  <a:pt x="2768828" y="924232"/>
                  <a:pt x="2767798" y="923511"/>
                </a:cubicBezTo>
                <a:cubicBezTo>
                  <a:pt x="2762650" y="920011"/>
                  <a:pt x="2765637" y="894581"/>
                  <a:pt x="2767798" y="879343"/>
                </a:cubicBezTo>
                <a:cubicBezTo>
                  <a:pt x="2771082" y="862157"/>
                  <a:pt x="2771360" y="844530"/>
                  <a:pt x="2768622" y="827248"/>
                </a:cubicBezTo>
                <a:cubicBezTo>
                  <a:pt x="2767634" y="823469"/>
                  <a:pt x="2764071" y="820948"/>
                  <a:pt x="2760179" y="821276"/>
                </a:cubicBezTo>
                <a:cubicBezTo>
                  <a:pt x="2737426" y="822821"/>
                  <a:pt x="2735366" y="814275"/>
                  <a:pt x="2732381" y="789256"/>
                </a:cubicBezTo>
                <a:cubicBezTo>
                  <a:pt x="2732056" y="786349"/>
                  <a:pt x="2730158" y="783855"/>
                  <a:pt x="2727439" y="782771"/>
                </a:cubicBezTo>
                <a:cubicBezTo>
                  <a:pt x="2724786" y="781545"/>
                  <a:pt x="2721666" y="781945"/>
                  <a:pt x="2719409" y="783800"/>
                </a:cubicBezTo>
                <a:cubicBezTo>
                  <a:pt x="2650531" y="836925"/>
                  <a:pt x="2640132" y="902612"/>
                  <a:pt x="2690170" y="968606"/>
                </a:cubicBezTo>
                <a:cubicBezTo>
                  <a:pt x="2691274" y="970110"/>
                  <a:pt x="2692881" y="971170"/>
                  <a:pt x="2694700" y="971592"/>
                </a:cubicBezTo>
                <a:cubicBezTo>
                  <a:pt x="2698042" y="972563"/>
                  <a:pt x="2701561" y="972773"/>
                  <a:pt x="2704995" y="972210"/>
                </a:cubicBezTo>
                <a:cubicBezTo>
                  <a:pt x="2701180" y="1010683"/>
                  <a:pt x="2691854" y="1048408"/>
                  <a:pt x="2677299" y="1084226"/>
                </a:cubicBezTo>
                <a:cubicBezTo>
                  <a:pt x="2651355" y="1054059"/>
                  <a:pt x="2654753" y="1014216"/>
                  <a:pt x="2658252" y="972107"/>
                </a:cubicBezTo>
                <a:cubicBezTo>
                  <a:pt x="2660930" y="941220"/>
                  <a:pt x="2663607" y="909303"/>
                  <a:pt x="2652899" y="882328"/>
                </a:cubicBezTo>
                <a:cubicBezTo>
                  <a:pt x="2654668" y="880889"/>
                  <a:pt x="2656166" y="879146"/>
                  <a:pt x="2657326" y="877181"/>
                </a:cubicBezTo>
                <a:cubicBezTo>
                  <a:pt x="2662577" y="867607"/>
                  <a:pt x="2658871" y="855767"/>
                  <a:pt x="2654855" y="843205"/>
                </a:cubicBezTo>
                <a:cubicBezTo>
                  <a:pt x="2653302" y="838741"/>
                  <a:pt x="2652097" y="834164"/>
                  <a:pt x="2651251" y="829513"/>
                </a:cubicBezTo>
                <a:lnTo>
                  <a:pt x="2651252" y="824261"/>
                </a:lnTo>
                <a:cubicBezTo>
                  <a:pt x="2651374" y="819922"/>
                  <a:pt x="2648065" y="816251"/>
                  <a:pt x="2643736" y="815922"/>
                </a:cubicBezTo>
                <a:lnTo>
                  <a:pt x="2638588" y="815923"/>
                </a:lnTo>
                <a:cubicBezTo>
                  <a:pt x="2616967" y="814275"/>
                  <a:pt x="2611099" y="827762"/>
                  <a:pt x="2609864" y="831983"/>
                </a:cubicBezTo>
                <a:cubicBezTo>
                  <a:pt x="2605230" y="846912"/>
                  <a:pt x="2616246" y="865960"/>
                  <a:pt x="2625616" y="876358"/>
                </a:cubicBezTo>
                <a:cubicBezTo>
                  <a:pt x="2625616" y="890155"/>
                  <a:pt x="2625616" y="902715"/>
                  <a:pt x="2625616" y="914863"/>
                </a:cubicBezTo>
                <a:cubicBezTo>
                  <a:pt x="2626848" y="932018"/>
                  <a:pt x="2626503" y="949250"/>
                  <a:pt x="2624586" y="966341"/>
                </a:cubicBezTo>
                <a:cubicBezTo>
                  <a:pt x="2615418" y="985628"/>
                  <a:pt x="2610804" y="1006763"/>
                  <a:pt x="2611099" y="1028115"/>
                </a:cubicBezTo>
                <a:cubicBezTo>
                  <a:pt x="2609967" y="1053545"/>
                  <a:pt x="2609452" y="1066414"/>
                  <a:pt x="2581962" y="1072901"/>
                </a:cubicBezTo>
                <a:cubicBezTo>
                  <a:pt x="2579733" y="1073459"/>
                  <a:pt x="2577834" y="1074911"/>
                  <a:pt x="2576712" y="1076917"/>
                </a:cubicBezTo>
                <a:cubicBezTo>
                  <a:pt x="2552517" y="1120982"/>
                  <a:pt x="2553341" y="1163297"/>
                  <a:pt x="2554164" y="1204068"/>
                </a:cubicBezTo>
                <a:cubicBezTo>
                  <a:pt x="2554987" y="1242984"/>
                  <a:pt x="2555709" y="1279843"/>
                  <a:pt x="2534705" y="1315981"/>
                </a:cubicBezTo>
                <a:cubicBezTo>
                  <a:pt x="2459753" y="1149397"/>
                  <a:pt x="2395920" y="752708"/>
                  <a:pt x="2370696" y="520747"/>
                </a:cubicBezTo>
                <a:cubicBezTo>
                  <a:pt x="2370290" y="517100"/>
                  <a:pt x="2367518" y="514160"/>
                  <a:pt x="2363900" y="513540"/>
                </a:cubicBezTo>
                <a:cubicBezTo>
                  <a:pt x="2359031" y="512694"/>
                  <a:pt x="2354058" y="514313"/>
                  <a:pt x="2350619" y="517864"/>
                </a:cubicBezTo>
                <a:cubicBezTo>
                  <a:pt x="2330029" y="538455"/>
                  <a:pt x="2345575" y="639354"/>
                  <a:pt x="2382330" y="849177"/>
                </a:cubicBezTo>
                <a:cubicBezTo>
                  <a:pt x="2402921" y="966753"/>
                  <a:pt x="2424131" y="1088036"/>
                  <a:pt x="2423512" y="1145382"/>
                </a:cubicBezTo>
                <a:cubicBezTo>
                  <a:pt x="2387890" y="1126541"/>
                  <a:pt x="2381404" y="1096169"/>
                  <a:pt x="2375535" y="1069092"/>
                </a:cubicBezTo>
                <a:cubicBezTo>
                  <a:pt x="2371726" y="1051383"/>
                  <a:pt x="2368123" y="1034601"/>
                  <a:pt x="2355973" y="1025232"/>
                </a:cubicBezTo>
                <a:lnTo>
                  <a:pt x="2319116" y="965106"/>
                </a:lnTo>
                <a:cubicBezTo>
                  <a:pt x="2284007" y="876563"/>
                  <a:pt x="2273917" y="806862"/>
                  <a:pt x="2263210" y="733043"/>
                </a:cubicBezTo>
                <a:cubicBezTo>
                  <a:pt x="2257444" y="693199"/>
                  <a:pt x="2251472" y="651913"/>
                  <a:pt x="2241280" y="605789"/>
                </a:cubicBezTo>
                <a:cubicBezTo>
                  <a:pt x="2240732" y="603089"/>
                  <a:pt x="2238822" y="600868"/>
                  <a:pt x="2236235" y="599921"/>
                </a:cubicBezTo>
                <a:cubicBezTo>
                  <a:pt x="2233656" y="598909"/>
                  <a:pt x="2230738" y="599298"/>
                  <a:pt x="2228514" y="600950"/>
                </a:cubicBezTo>
                <a:cubicBezTo>
                  <a:pt x="2199994" y="622262"/>
                  <a:pt x="2216777" y="692787"/>
                  <a:pt x="2234485" y="767430"/>
                </a:cubicBezTo>
                <a:cubicBezTo>
                  <a:pt x="2239530" y="788844"/>
                  <a:pt x="2244781" y="809642"/>
                  <a:pt x="2247766" y="827351"/>
                </a:cubicBezTo>
                <a:cubicBezTo>
                  <a:pt x="2234794" y="801406"/>
                  <a:pt x="2221822" y="768562"/>
                  <a:pt x="2208335" y="734690"/>
                </a:cubicBezTo>
                <a:cubicBezTo>
                  <a:pt x="2182595" y="669519"/>
                  <a:pt x="2155929" y="602083"/>
                  <a:pt x="2124631" y="571710"/>
                </a:cubicBezTo>
                <a:cubicBezTo>
                  <a:pt x="2121914" y="568914"/>
                  <a:pt x="2117595" y="568439"/>
                  <a:pt x="2114335" y="570577"/>
                </a:cubicBezTo>
                <a:cubicBezTo>
                  <a:pt x="2111181" y="572595"/>
                  <a:pt x="2109786" y="576488"/>
                  <a:pt x="2110938" y="580049"/>
                </a:cubicBezTo>
                <a:cubicBezTo>
                  <a:pt x="2196185" y="838161"/>
                  <a:pt x="2318807" y="1087829"/>
                  <a:pt x="2437412" y="1329365"/>
                </a:cubicBezTo>
                <a:cubicBezTo>
                  <a:pt x="2472623" y="1401434"/>
                  <a:pt x="2508863" y="1474842"/>
                  <a:pt x="2543046" y="1546911"/>
                </a:cubicBezTo>
                <a:cubicBezTo>
                  <a:pt x="2487964" y="1496566"/>
                  <a:pt x="2421660" y="1382181"/>
                  <a:pt x="2371417" y="1295698"/>
                </a:cubicBezTo>
                <a:cubicBezTo>
                  <a:pt x="2311187" y="1191816"/>
                  <a:pt x="2295538" y="1167930"/>
                  <a:pt x="2280198" y="1172151"/>
                </a:cubicBezTo>
                <a:cubicBezTo>
                  <a:pt x="2270520" y="1174519"/>
                  <a:pt x="2269902" y="1186667"/>
                  <a:pt x="2269903" y="1190683"/>
                </a:cubicBezTo>
                <a:cubicBezTo>
                  <a:pt x="2269915" y="1191843"/>
                  <a:pt x="2270125" y="1192990"/>
                  <a:pt x="2270520" y="1194080"/>
                </a:cubicBezTo>
                <a:cubicBezTo>
                  <a:pt x="2294920" y="1249636"/>
                  <a:pt x="2322879" y="1303561"/>
                  <a:pt x="2354223" y="1355515"/>
                </a:cubicBezTo>
                <a:cubicBezTo>
                  <a:pt x="2369254" y="1381872"/>
                  <a:pt x="2383565" y="1406994"/>
                  <a:pt x="2396641" y="1431498"/>
                </a:cubicBezTo>
                <a:cubicBezTo>
                  <a:pt x="2330235" y="1390315"/>
                  <a:pt x="2276594" y="1308671"/>
                  <a:pt x="2224498" y="1229806"/>
                </a:cubicBezTo>
                <a:cubicBezTo>
                  <a:pt x="2201082" y="1192781"/>
                  <a:pt x="2175790" y="1156974"/>
                  <a:pt x="2148723" y="1122527"/>
                </a:cubicBezTo>
                <a:cubicBezTo>
                  <a:pt x="2147149" y="1120453"/>
                  <a:pt x="2144625" y="1119327"/>
                  <a:pt x="2142031" y="1119541"/>
                </a:cubicBezTo>
                <a:cubicBezTo>
                  <a:pt x="2139493" y="1119620"/>
                  <a:pt x="2137152" y="1120924"/>
                  <a:pt x="2135751" y="1123041"/>
                </a:cubicBezTo>
                <a:cubicBezTo>
                  <a:pt x="2124014" y="1140028"/>
                  <a:pt x="2185273" y="1245971"/>
                  <a:pt x="2214512" y="1294153"/>
                </a:cubicBezTo>
                <a:cubicBezTo>
                  <a:pt x="2193096" y="1277475"/>
                  <a:pt x="2154694" y="1239175"/>
                  <a:pt x="2093436" y="1162164"/>
                </a:cubicBezTo>
                <a:cubicBezTo>
                  <a:pt x="2028264" y="1079799"/>
                  <a:pt x="1975757" y="1002067"/>
                  <a:pt x="1972256" y="987139"/>
                </a:cubicBezTo>
                <a:cubicBezTo>
                  <a:pt x="1971533" y="983788"/>
                  <a:pt x="1968762" y="981265"/>
                  <a:pt x="1965359" y="980859"/>
                </a:cubicBezTo>
                <a:cubicBezTo>
                  <a:pt x="1962006" y="980444"/>
                  <a:pt x="1958742" y="982117"/>
                  <a:pt x="1957122" y="985080"/>
                </a:cubicBezTo>
                <a:cubicBezTo>
                  <a:pt x="1925204" y="1045103"/>
                  <a:pt x="2029191" y="1153207"/>
                  <a:pt x="2129985" y="1257707"/>
                </a:cubicBezTo>
                <a:cubicBezTo>
                  <a:pt x="2197524" y="1327820"/>
                  <a:pt x="2267328" y="1400302"/>
                  <a:pt x="2261254" y="1428100"/>
                </a:cubicBezTo>
                <a:cubicBezTo>
                  <a:pt x="2260562" y="1431504"/>
                  <a:pt x="2258200" y="1434331"/>
                  <a:pt x="2254974" y="1435616"/>
                </a:cubicBezTo>
                <a:cubicBezTo>
                  <a:pt x="2205966" y="1414098"/>
                  <a:pt x="2109188" y="1325247"/>
                  <a:pt x="2023528" y="1246588"/>
                </a:cubicBezTo>
                <a:cubicBezTo>
                  <a:pt x="1958665" y="1186977"/>
                  <a:pt x="1897303" y="1130660"/>
                  <a:pt x="1858799" y="1105126"/>
                </a:cubicBezTo>
                <a:cubicBezTo>
                  <a:pt x="1855646" y="1102892"/>
                  <a:pt x="1851365" y="1103149"/>
                  <a:pt x="1848502" y="1105744"/>
                </a:cubicBezTo>
                <a:cubicBezTo>
                  <a:pt x="1845674" y="1108113"/>
                  <a:pt x="1844825" y="1112106"/>
                  <a:pt x="1846444" y="1115421"/>
                </a:cubicBezTo>
                <a:cubicBezTo>
                  <a:pt x="1874448" y="1175033"/>
                  <a:pt x="1966387" y="1245867"/>
                  <a:pt x="2055239" y="1314334"/>
                </a:cubicBezTo>
                <a:cubicBezTo>
                  <a:pt x="2127308" y="1369621"/>
                  <a:pt x="2194641" y="1421716"/>
                  <a:pt x="2219350" y="1461046"/>
                </a:cubicBezTo>
                <a:cubicBezTo>
                  <a:pt x="2229646" y="1477828"/>
                  <a:pt x="2218526" y="1535175"/>
                  <a:pt x="2204216" y="1607861"/>
                </a:cubicBezTo>
                <a:cubicBezTo>
                  <a:pt x="2201848" y="1620011"/>
                  <a:pt x="2199275" y="1632777"/>
                  <a:pt x="2196700" y="1646161"/>
                </a:cubicBezTo>
                <a:cubicBezTo>
                  <a:pt x="2193817" y="1651514"/>
                  <a:pt x="2194023" y="1662737"/>
                  <a:pt x="2195671" y="1694653"/>
                </a:cubicBezTo>
                <a:cubicBezTo>
                  <a:pt x="2196906" y="1718951"/>
                  <a:pt x="2199377" y="1768370"/>
                  <a:pt x="2193405" y="1778769"/>
                </a:cubicBezTo>
                <a:cubicBezTo>
                  <a:pt x="2152223" y="1790094"/>
                  <a:pt x="2013130" y="1738204"/>
                  <a:pt x="1978330" y="1739440"/>
                </a:cubicBezTo>
                <a:cubicBezTo>
                  <a:pt x="1943325" y="1733880"/>
                  <a:pt x="1942501" y="1642866"/>
                  <a:pt x="1942398" y="1613112"/>
                </a:cubicBezTo>
                <a:cubicBezTo>
                  <a:pt x="1942431" y="1610169"/>
                  <a:pt x="1940851" y="1607443"/>
                  <a:pt x="1938281" y="1606008"/>
                </a:cubicBezTo>
                <a:cubicBezTo>
                  <a:pt x="1935776" y="1604511"/>
                  <a:pt x="1932651" y="1604512"/>
                  <a:pt x="1930147" y="1606008"/>
                </a:cubicBezTo>
                <a:cubicBezTo>
                  <a:pt x="1901628" y="1622790"/>
                  <a:pt x="1901525" y="1652132"/>
                  <a:pt x="1906982" y="1678078"/>
                </a:cubicBezTo>
                <a:cubicBezTo>
                  <a:pt x="1874144" y="1656012"/>
                  <a:pt x="1838872" y="1637806"/>
                  <a:pt x="1801864" y="1623820"/>
                </a:cubicBezTo>
                <a:lnTo>
                  <a:pt x="1792289" y="1629071"/>
                </a:lnTo>
                <a:cubicBezTo>
                  <a:pt x="1797436" y="1647603"/>
                  <a:pt x="1877742" y="1685285"/>
                  <a:pt x="1915836" y="1702375"/>
                </a:cubicBezTo>
                <a:cubicBezTo>
                  <a:pt x="1915164" y="1704168"/>
                  <a:pt x="1915164" y="1706143"/>
                  <a:pt x="1915836" y="1707935"/>
                </a:cubicBezTo>
                <a:lnTo>
                  <a:pt x="1841296" y="1679519"/>
                </a:lnTo>
                <a:cubicBezTo>
                  <a:pt x="1845825" y="1693521"/>
                  <a:pt x="1876712" y="1700831"/>
                  <a:pt x="1878669" y="1712259"/>
                </a:cubicBezTo>
                <a:cubicBezTo>
                  <a:pt x="1817410" y="1699493"/>
                  <a:pt x="1837487" y="1701963"/>
                  <a:pt x="1832647" y="1696403"/>
                </a:cubicBezTo>
                <a:cubicBezTo>
                  <a:pt x="1830176" y="1665517"/>
                  <a:pt x="1798466" y="1698978"/>
                  <a:pt x="1796716" y="1697845"/>
                </a:cubicBezTo>
                <a:cubicBezTo>
                  <a:pt x="1773858" y="1682504"/>
                  <a:pt x="1748841" y="1692904"/>
                  <a:pt x="1739267" y="1690741"/>
                </a:cubicBezTo>
                <a:cubicBezTo>
                  <a:pt x="1732368" y="1689093"/>
                  <a:pt x="1723102" y="1707626"/>
                  <a:pt x="1681919" y="1690740"/>
                </a:cubicBezTo>
                <a:cubicBezTo>
                  <a:pt x="1638575" y="1681887"/>
                  <a:pt x="1671623" y="1661296"/>
                  <a:pt x="1666786" y="1654604"/>
                </a:cubicBezTo>
                <a:lnTo>
                  <a:pt x="1665858" y="1653368"/>
                </a:lnTo>
                <a:cubicBezTo>
                  <a:pt x="1675238" y="1644133"/>
                  <a:pt x="1679638" y="1630971"/>
                  <a:pt x="1677698" y="1617952"/>
                </a:cubicBezTo>
                <a:cubicBezTo>
                  <a:pt x="1674404" y="1601272"/>
                  <a:pt x="1658446" y="1586446"/>
                  <a:pt x="1633942" y="1576769"/>
                </a:cubicBezTo>
                <a:cubicBezTo>
                  <a:pt x="1632575" y="1575637"/>
                  <a:pt x="1631270" y="1574434"/>
                  <a:pt x="1630029" y="1573165"/>
                </a:cubicBezTo>
                <a:cubicBezTo>
                  <a:pt x="1638974" y="1574993"/>
                  <a:pt x="1647495" y="1578485"/>
                  <a:pt x="1655151" y="1583461"/>
                </a:cubicBezTo>
                <a:cubicBezTo>
                  <a:pt x="1671496" y="1592815"/>
                  <a:pt x="1682820" y="1608970"/>
                  <a:pt x="1686037" y="1627526"/>
                </a:cubicBezTo>
                <a:cubicBezTo>
                  <a:pt x="1686259" y="1630101"/>
                  <a:pt x="1687771" y="1632388"/>
                  <a:pt x="1690053" y="1633601"/>
                </a:cubicBezTo>
                <a:cubicBezTo>
                  <a:pt x="1692344" y="1634791"/>
                  <a:pt x="1695072" y="1634791"/>
                  <a:pt x="1697363" y="1633601"/>
                </a:cubicBezTo>
                <a:cubicBezTo>
                  <a:pt x="1705115" y="1630948"/>
                  <a:pt x="1713646" y="1631892"/>
                  <a:pt x="1720631" y="1636174"/>
                </a:cubicBezTo>
                <a:cubicBezTo>
                  <a:pt x="1735654" y="1643972"/>
                  <a:pt x="1746820" y="1657594"/>
                  <a:pt x="1751518" y="1673856"/>
                </a:cubicBezTo>
                <a:cubicBezTo>
                  <a:pt x="1752302" y="1678001"/>
                  <a:pt x="1756193" y="1680806"/>
                  <a:pt x="1760372" y="1680239"/>
                </a:cubicBezTo>
                <a:cubicBezTo>
                  <a:pt x="1764483" y="1679816"/>
                  <a:pt x="1767600" y="1676341"/>
                  <a:pt x="1767579" y="1672209"/>
                </a:cubicBezTo>
                <a:cubicBezTo>
                  <a:pt x="1767579" y="1255030"/>
                  <a:pt x="1788170" y="616187"/>
                  <a:pt x="1828528" y="254193"/>
                </a:cubicBezTo>
                <a:cubicBezTo>
                  <a:pt x="1828878" y="252878"/>
                  <a:pt x="1828878" y="251494"/>
                  <a:pt x="1828529" y="250178"/>
                </a:cubicBezTo>
                <a:cubicBezTo>
                  <a:pt x="1826984" y="245880"/>
                  <a:pt x="1822792" y="243114"/>
                  <a:pt x="1818234" y="243383"/>
                </a:cubicBezTo>
                <a:cubicBezTo>
                  <a:pt x="1802481" y="245340"/>
                  <a:pt x="1790745" y="302583"/>
                  <a:pt x="1720116" y="823644"/>
                </a:cubicBezTo>
                <a:cubicBezTo>
                  <a:pt x="1699525" y="975917"/>
                  <a:pt x="1679655" y="1121496"/>
                  <a:pt x="1666682" y="1199434"/>
                </a:cubicBezTo>
                <a:cubicBezTo>
                  <a:pt x="1649077" y="1040985"/>
                  <a:pt x="1671006" y="847324"/>
                  <a:pt x="1692318" y="659532"/>
                </a:cubicBezTo>
                <a:cubicBezTo>
                  <a:pt x="1717440" y="438382"/>
                  <a:pt x="1743281" y="209819"/>
                  <a:pt x="1705085" y="36647"/>
                </a:cubicBezTo>
                <a:cubicBezTo>
                  <a:pt x="1704057" y="32274"/>
                  <a:pt x="1699679" y="29562"/>
                  <a:pt x="1695307" y="30589"/>
                </a:cubicBezTo>
                <a:cubicBezTo>
                  <a:pt x="1691176" y="31560"/>
                  <a:pt x="1688486" y="35541"/>
                  <a:pt x="1689127" y="39735"/>
                </a:cubicBezTo>
                <a:cubicBezTo>
                  <a:pt x="1699422" y="100480"/>
                  <a:pt x="1677904" y="285183"/>
                  <a:pt x="1657519" y="463915"/>
                </a:cubicBezTo>
                <a:cubicBezTo>
                  <a:pt x="1641046" y="607230"/>
                  <a:pt x="1625499" y="742720"/>
                  <a:pt x="1626632" y="811496"/>
                </a:cubicBezTo>
                <a:cubicBezTo>
                  <a:pt x="1626734" y="814939"/>
                  <a:pt x="1628942" y="817967"/>
                  <a:pt x="1632192" y="819114"/>
                </a:cubicBezTo>
                <a:cubicBezTo>
                  <a:pt x="1633276" y="819365"/>
                  <a:pt x="1634403" y="819365"/>
                  <a:pt x="1635486" y="819114"/>
                </a:cubicBezTo>
                <a:cubicBezTo>
                  <a:pt x="1633736" y="828277"/>
                  <a:pt x="1631883" y="836925"/>
                  <a:pt x="1630133" y="844957"/>
                </a:cubicBezTo>
                <a:cubicBezTo>
                  <a:pt x="1605217" y="731705"/>
                  <a:pt x="1614175" y="598788"/>
                  <a:pt x="1622823" y="469475"/>
                </a:cubicBezTo>
                <a:cubicBezTo>
                  <a:pt x="1632295" y="326365"/>
                  <a:pt x="1642178" y="178418"/>
                  <a:pt x="1607071" y="55179"/>
                </a:cubicBezTo>
                <a:cubicBezTo>
                  <a:pt x="1605932" y="51475"/>
                  <a:pt x="1602392" y="49044"/>
                  <a:pt x="1598525" y="49311"/>
                </a:cubicBezTo>
                <a:cubicBezTo>
                  <a:pt x="1594614" y="49640"/>
                  <a:pt x="1591496" y="52715"/>
                  <a:pt x="1591113" y="56620"/>
                </a:cubicBezTo>
                <a:cubicBezTo>
                  <a:pt x="1582052" y="143515"/>
                  <a:pt x="1581640" y="238853"/>
                  <a:pt x="1581331" y="331102"/>
                </a:cubicBezTo>
                <a:cubicBezTo>
                  <a:pt x="1581332" y="388139"/>
                  <a:pt x="1581332" y="446515"/>
                  <a:pt x="1578552" y="503142"/>
                </a:cubicBezTo>
                <a:cubicBezTo>
                  <a:pt x="1574742" y="431072"/>
                  <a:pt x="1574640" y="342118"/>
                  <a:pt x="1574433" y="255120"/>
                </a:cubicBezTo>
                <a:cubicBezTo>
                  <a:pt x="1574433" y="160606"/>
                  <a:pt x="1574433" y="71241"/>
                  <a:pt x="1569388" y="7305"/>
                </a:cubicBezTo>
                <a:cubicBezTo>
                  <a:pt x="1568930" y="2837"/>
                  <a:pt x="1564936" y="-415"/>
                  <a:pt x="1560468" y="42"/>
                </a:cubicBezTo>
                <a:cubicBezTo>
                  <a:pt x="1557096" y="388"/>
                  <a:pt x="1554290" y="2790"/>
                  <a:pt x="1553430" y="6070"/>
                </a:cubicBezTo>
                <a:cubicBezTo>
                  <a:pt x="1512866" y="178727"/>
                  <a:pt x="1498143" y="395552"/>
                  <a:pt x="1510806" y="604554"/>
                </a:cubicBezTo>
                <a:cubicBezTo>
                  <a:pt x="1503216" y="493967"/>
                  <a:pt x="1488914" y="383945"/>
                  <a:pt x="1467977" y="275094"/>
                </a:cubicBezTo>
                <a:cubicBezTo>
                  <a:pt x="1467202" y="271067"/>
                  <a:pt x="1463519" y="268271"/>
                  <a:pt x="1459431" y="268607"/>
                </a:cubicBezTo>
                <a:cubicBezTo>
                  <a:pt x="1455356" y="268958"/>
                  <a:pt x="1452155" y="272247"/>
                  <a:pt x="1451916" y="276329"/>
                </a:cubicBezTo>
                <a:cubicBezTo>
                  <a:pt x="1435237" y="573357"/>
                  <a:pt x="1451916" y="685066"/>
                  <a:pt x="1471272" y="814379"/>
                </a:cubicBezTo>
                <a:cubicBezTo>
                  <a:pt x="1475286" y="841250"/>
                  <a:pt x="1479404" y="868636"/>
                  <a:pt x="1483420" y="898699"/>
                </a:cubicBezTo>
                <a:cubicBezTo>
                  <a:pt x="1481152" y="896509"/>
                  <a:pt x="1477822" y="895827"/>
                  <a:pt x="1474875" y="896949"/>
                </a:cubicBezTo>
                <a:cubicBezTo>
                  <a:pt x="1471580" y="898160"/>
                  <a:pt x="1469453" y="901371"/>
                  <a:pt x="1469624" y="904876"/>
                </a:cubicBezTo>
                <a:lnTo>
                  <a:pt x="1475801" y="1056016"/>
                </a:lnTo>
                <a:cubicBezTo>
                  <a:pt x="1475802" y="1058693"/>
                  <a:pt x="1506689" y="1305376"/>
                  <a:pt x="1534486" y="1466709"/>
                </a:cubicBezTo>
                <a:cubicBezTo>
                  <a:pt x="1472713" y="1381357"/>
                  <a:pt x="1420617" y="1307127"/>
                  <a:pt x="1375110" y="1231556"/>
                </a:cubicBezTo>
                <a:cubicBezTo>
                  <a:pt x="1236222" y="827660"/>
                  <a:pt x="1107424" y="530425"/>
                  <a:pt x="1069124" y="524762"/>
                </a:cubicBezTo>
                <a:cubicBezTo>
                  <a:pt x="1064778" y="523997"/>
                  <a:pt x="1060386" y="525851"/>
                  <a:pt x="1057902" y="529499"/>
                </a:cubicBezTo>
                <a:cubicBezTo>
                  <a:pt x="1038341" y="556473"/>
                  <a:pt x="1117205" y="786271"/>
                  <a:pt x="1263815" y="1103376"/>
                </a:cubicBezTo>
                <a:cubicBezTo>
                  <a:pt x="1118647" y="850515"/>
                  <a:pt x="993966" y="628439"/>
                  <a:pt x="925398" y="342015"/>
                </a:cubicBezTo>
                <a:cubicBezTo>
                  <a:pt x="924455" y="338123"/>
                  <a:pt x="920849" y="335472"/>
                  <a:pt x="916853" y="335735"/>
                </a:cubicBezTo>
                <a:cubicBezTo>
                  <a:pt x="907625" y="336303"/>
                  <a:pt x="899447" y="341873"/>
                  <a:pt x="895541" y="350251"/>
                </a:cubicBezTo>
                <a:cubicBezTo>
                  <a:pt x="867948" y="405539"/>
                  <a:pt x="971007" y="639147"/>
                  <a:pt x="1062329" y="825498"/>
                </a:cubicBezTo>
                <a:cubicBezTo>
                  <a:pt x="1155607" y="1015966"/>
                  <a:pt x="1279155" y="1241955"/>
                  <a:pt x="1373669" y="1396183"/>
                </a:cubicBezTo>
                <a:cubicBezTo>
                  <a:pt x="1094555" y="1151354"/>
                  <a:pt x="790216" y="774328"/>
                  <a:pt x="511925" y="327807"/>
                </a:cubicBezTo>
                <a:cubicBezTo>
                  <a:pt x="509576" y="323980"/>
                  <a:pt x="504567" y="322782"/>
                  <a:pt x="500738" y="325133"/>
                </a:cubicBezTo>
                <a:cubicBezTo>
                  <a:pt x="497597" y="327063"/>
                  <a:pt x="496146" y="330864"/>
                  <a:pt x="497204" y="334396"/>
                </a:cubicBezTo>
                <a:cubicBezTo>
                  <a:pt x="590790" y="651502"/>
                  <a:pt x="862492" y="933087"/>
                  <a:pt x="1125236" y="1205406"/>
                </a:cubicBezTo>
                <a:cubicBezTo>
                  <a:pt x="1173934" y="1255854"/>
                  <a:pt x="1220676" y="1304244"/>
                  <a:pt x="1265462" y="1352118"/>
                </a:cubicBezTo>
                <a:cubicBezTo>
                  <a:pt x="875876" y="1078152"/>
                  <a:pt x="581319" y="654487"/>
                  <a:pt x="296026" y="244207"/>
                </a:cubicBezTo>
                <a:lnTo>
                  <a:pt x="243622" y="168740"/>
                </a:lnTo>
                <a:cubicBezTo>
                  <a:pt x="241327" y="165413"/>
                  <a:pt x="236918" y="164311"/>
                  <a:pt x="233327" y="166165"/>
                </a:cubicBezTo>
                <a:close/>
              </a:path>
            </a:pathLst>
          </a:custGeom>
          <a:solidFill>
            <a:schemeClr val="accent1">
              <a:lumMod val="75000"/>
              <a:alpha val="82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38855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26100-27A9-4A24-9347-29B6A9BA4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3117186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A350C3-3185-4A0E-9E1F-504D7E6E0D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826924"/>
            <a:ext cx="10515600" cy="1262726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815094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3902F6-08C1-4F71-90D1-FCA6563ECE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11756"/>
            <a:ext cx="5181600" cy="43652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FB0FE5-5497-4854-B57F-7955ADCBCD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11756"/>
            <a:ext cx="5181600" cy="43652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B698B4-B17B-4FAB-894D-5400BDEC9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BF5B355-1608-4ECA-8C03-3ABD722BC611}"/>
              </a:ext>
            </a:extLst>
          </p:cNvPr>
          <p:cNvCxnSpPr>
            <a:cxnSpLocks/>
          </p:cNvCxnSpPr>
          <p:nvPr/>
        </p:nvCxnSpPr>
        <p:spPr>
          <a:xfrm>
            <a:off x="838200" y="1655523"/>
            <a:ext cx="10515600" cy="0"/>
          </a:xfrm>
          <a:prstGeom prst="line">
            <a:avLst/>
          </a:prstGeom>
          <a:ln w="19050">
            <a:solidFill>
              <a:schemeClr val="accent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50977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98308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37465-F6D9-414A-9829-B2793D3A5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47698"/>
            <a:ext cx="4061821" cy="155855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635B2F-EF96-4A99-8082-911D63A37A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647699"/>
            <a:ext cx="6172200" cy="52133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5EE3AB-F64B-4276-8303-CAE4B4F1D7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06256"/>
            <a:ext cx="4061821" cy="366273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825693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43B7E-262A-4834-9437-C20690BF2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89FC6C5-CFC6-43FC-9CD2-EB131734FA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867985"/>
            <a:ext cx="6172200" cy="499306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Clickicontoaddpicture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CAD41B-4C7D-4884-B895-CFDA0A4479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41999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665A6970-043A-47D8-B545-755078B0D7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7">
            <a:extLst>
              <a:ext uri="{FF2B5EF4-FFF2-40B4-BE49-F238E27FC236}">
                <a16:creationId xmlns:a16="http://schemas.microsoft.com/office/drawing/2014/main" id="{86AC1DD3-428F-4C39-A551-E13ABD51B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699" y="647700"/>
            <a:ext cx="3483421" cy="2866599"/>
          </a:xfrm>
        </p:spPr>
        <p:txBody>
          <a:bodyPr>
            <a:normAutofit/>
          </a:bodyPr>
          <a:lstStyle/>
          <a:p>
            <a:pPr algn="r"/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661C8BF-A13F-41C7-AD96-FF1FF24873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572000" y="1344305"/>
            <a:ext cx="0" cy="1610436"/>
          </a:xfrm>
          <a:prstGeom prst="line">
            <a:avLst/>
          </a:prstGeom>
          <a:ln w="19050">
            <a:solidFill>
              <a:schemeClr val="accent1">
                <a:lumMod val="75000"/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C48B2C18-58F4-4964-8F53-1A6C5CA463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7909" y="647700"/>
            <a:ext cx="6401231" cy="2982604"/>
          </a:xfrm>
        </p:spPr>
        <p:txBody>
          <a:bodyPr anchor="ctr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60AF7978-E274-4580-9576-25C42D06B28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7512" y="4142232"/>
            <a:ext cx="2606040" cy="2075688"/>
          </a:xfrm>
          <a:solidFill>
            <a:schemeClr val="bg2">
              <a:lumMod val="50000"/>
              <a:lumOff val="50000"/>
            </a:schemeClr>
          </a:solidFill>
        </p:spPr>
        <p:txBody>
          <a:bodyPr/>
          <a:lstStyle/>
          <a:p>
            <a:r>
              <a:rPr lang="en-US"/>
              <a:t>Clickicontoaddpicture</a:t>
            </a:r>
            <a:endParaRPr lang="en-US" dirty="0"/>
          </a:p>
        </p:txBody>
      </p:sp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id="{C26149A3-CFBC-4F7F-B065-171177885AF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416041" y="4142232"/>
            <a:ext cx="2606040" cy="2075688"/>
          </a:xfrm>
          <a:solidFill>
            <a:schemeClr val="bg2">
              <a:lumMod val="50000"/>
              <a:lumOff val="50000"/>
            </a:schemeClr>
          </a:solidFill>
        </p:spPr>
        <p:txBody>
          <a:bodyPr/>
          <a:lstStyle/>
          <a:p>
            <a:r>
              <a:rPr lang="en-US"/>
              <a:t>Clickicontoaddpicture</a:t>
            </a:r>
            <a:endParaRPr lang="en-US" dirty="0"/>
          </a:p>
        </p:txBody>
      </p:sp>
      <p:sp>
        <p:nvSpPr>
          <p:cNvPr id="17" name="Picture Placeholder 13">
            <a:extLst>
              <a:ext uri="{FF2B5EF4-FFF2-40B4-BE49-F238E27FC236}">
                <a16:creationId xmlns:a16="http://schemas.microsoft.com/office/drawing/2014/main" id="{47CA6D41-6659-4919-BF3F-FCA2AB53F4F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64570" y="4142232"/>
            <a:ext cx="2606040" cy="2075688"/>
          </a:xfrm>
          <a:solidFill>
            <a:schemeClr val="bg2">
              <a:lumMod val="50000"/>
              <a:lumOff val="50000"/>
            </a:schemeClr>
          </a:solidFill>
        </p:spPr>
        <p:txBody>
          <a:bodyPr/>
          <a:lstStyle/>
          <a:p>
            <a:r>
              <a:rPr lang="en-US"/>
              <a:t>Clickicontoaddpicture</a:t>
            </a:r>
            <a:endParaRPr lang="en-US" dirty="0"/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20E6777B-4AD1-427E-904E-21086E73181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13100" y="4142232"/>
            <a:ext cx="2606040" cy="2075688"/>
          </a:xfrm>
          <a:solidFill>
            <a:schemeClr val="bg2">
              <a:lumMod val="50000"/>
              <a:lumOff val="50000"/>
            </a:schemeClr>
          </a:solidFill>
        </p:spPr>
        <p:txBody>
          <a:bodyPr/>
          <a:lstStyle/>
          <a:p>
            <a:r>
              <a:rPr lang="en-US"/>
              <a:t>Clickicontoaddpicture</a:t>
            </a:r>
            <a:endParaRPr lang="en-US" dirty="0"/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7E0D4C96-36DA-4C90-B4F7-FD78F9F06E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8792" y="6356350"/>
            <a:ext cx="33226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spc="100" baseline="0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fld id="{6EE5A369-C9F3-4658-8793-97001BE00FE6}" type="datetimeFigureOut">
              <a:rPr lang="zh-CN" altLang="en-US" smtClean="0"/>
              <a:t>2025/3/22</a:t>
            </a:fld>
            <a:endParaRPr lang="zh-CN" altLang="en-US"/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DCC27624-76B0-4BB8-B6D9-C01BCCE657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81399" y="6356350"/>
            <a:ext cx="5029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 cap="all" spc="400" baseline="0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E5D71582-7D60-491E-945E-00A9A6A2E4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8474" y="6356350"/>
            <a:ext cx="14147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fld id="{9ABAF980-7965-4467-BF78-CBE9D225CC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1534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A283E6C1-A698-44ED-B112-2185C527C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7">
            <a:extLst>
              <a:ext uri="{FF2B5EF4-FFF2-40B4-BE49-F238E27FC236}">
                <a16:creationId xmlns:a16="http://schemas.microsoft.com/office/drawing/2014/main" id="{B8DA9715-F69D-45C0-8C20-D23271722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164" y="1034470"/>
            <a:ext cx="10515600" cy="899783"/>
          </a:xfrm>
        </p:spPr>
        <p:txBody>
          <a:bodyPr wrap="none" anchor="ctr">
            <a:noAutofit/>
          </a:bodyPr>
          <a:lstStyle>
            <a:lvl1pPr algn="l">
              <a:spcBef>
                <a:spcPts val="0"/>
              </a:spcBef>
              <a:defRPr baseline="0"/>
            </a:lvl1pPr>
          </a:lstStyle>
          <a:p>
            <a:pPr algn="ctr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A11834F-2E86-44CF-9B7B-879C54D3E3D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9069" y="1900962"/>
            <a:ext cx="10292340" cy="1954213"/>
          </a:xfrm>
        </p:spPr>
        <p:txBody>
          <a:bodyPr anchor="t"/>
          <a:lstStyle>
            <a:lvl1pPr marL="0" indent="0" algn="just">
              <a:buNone/>
              <a:defRPr baseline="0"/>
            </a:lvl1pPr>
            <a:lvl2pPr marL="274320" indent="0" algn="ctr">
              <a:buFont typeface="Arial" panose="020B0604020202020204" pitchFamily="34" charset="0"/>
              <a:buNone/>
              <a:defRPr/>
            </a:lvl2pPr>
            <a:lvl3pPr marL="228600" indent="0" algn="ctr">
              <a:buNone/>
              <a:defRPr/>
            </a:lvl3pPr>
            <a:lvl4pPr marL="640080" indent="0" algn="ctr">
              <a:buFont typeface="Arial" panose="020B0604020202020204" pitchFamily="34" charset="0"/>
              <a:buNone/>
              <a:defRPr/>
            </a:lvl4pPr>
            <a:lvl5pPr marL="685800" indent="0" algn="ctr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06B13C98-6A68-488A-A861-3651BEFFDB9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4160520"/>
            <a:ext cx="4067175" cy="2697480"/>
          </a:xfrm>
          <a:solidFill>
            <a:schemeClr val="bg2">
              <a:lumMod val="50000"/>
              <a:lumOff val="50000"/>
            </a:schemeClr>
          </a:solidFill>
        </p:spPr>
        <p:txBody>
          <a:bodyPr/>
          <a:lstStyle/>
          <a:p>
            <a:r>
              <a:rPr lang="en-US"/>
              <a:t>Clickicontoaddpicture</a:t>
            </a:r>
            <a:endParaRPr lang="en-US" dirty="0"/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2938ABF9-B914-4702-BD3C-440D785C4B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8792" y="6356350"/>
            <a:ext cx="33226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spc="100" baseline="0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fld id="{6EE5A369-C9F3-4658-8793-97001BE00FE6}" type="datetimeFigureOut">
              <a:rPr lang="zh-CN" altLang="en-US" smtClean="0"/>
              <a:t>2025/3/22</a:t>
            </a:fld>
            <a:endParaRPr lang="zh-CN" altLang="en-US"/>
          </a:p>
        </p:txBody>
      </p:sp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A8DDEC8E-7A5B-45B1-87C2-928F65F6DC8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59936" y="4160520"/>
            <a:ext cx="4133088" cy="2697480"/>
          </a:xfrm>
          <a:solidFill>
            <a:schemeClr val="bg2">
              <a:lumMod val="50000"/>
              <a:lumOff val="50000"/>
            </a:schemeClr>
          </a:solidFill>
        </p:spPr>
        <p:txBody>
          <a:bodyPr/>
          <a:lstStyle/>
          <a:p>
            <a:r>
              <a:rPr lang="en-US"/>
              <a:t>Clickicontoaddpicture</a:t>
            </a:r>
            <a:endParaRPr lang="en-US" dirty="0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3D694128-BF72-4548-B72F-CAFBFD2346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81399" y="6356350"/>
            <a:ext cx="5029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 cap="all" spc="400" baseline="0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15" name="Picture Placeholder 12">
            <a:extLst>
              <a:ext uri="{FF2B5EF4-FFF2-40B4-BE49-F238E27FC236}">
                <a16:creationId xmlns:a16="http://schemas.microsoft.com/office/drawing/2014/main" id="{5E558F1D-66DC-426F-B815-D10EB6BC4E0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93024" y="4160520"/>
            <a:ext cx="4005072" cy="2697480"/>
          </a:xfrm>
          <a:solidFill>
            <a:schemeClr val="bg2">
              <a:lumMod val="50000"/>
              <a:lumOff val="50000"/>
            </a:schemeClr>
          </a:solidFill>
        </p:spPr>
        <p:txBody>
          <a:bodyPr/>
          <a:lstStyle/>
          <a:p>
            <a:r>
              <a:rPr lang="en-US"/>
              <a:t>Clickicontoaddpicture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EC1452B-8D51-4F49-9A26-8D49BCE7A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950899" y="1555564"/>
            <a:ext cx="4290204" cy="0"/>
          </a:xfrm>
          <a:prstGeom prst="line">
            <a:avLst/>
          </a:prstGeom>
          <a:ln w="19050">
            <a:solidFill>
              <a:schemeClr val="accent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68719BE9-7631-4214-B581-04437DDA5C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8474" y="6356350"/>
            <a:ext cx="14147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fld id="{9ABAF980-7965-4467-BF78-CBE9D225CC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5864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A6AF1EB8-173E-4BDF-9FB9-340DC5FC26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B44A6C40-5A2B-4859-A8AE-52464ACB65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7700" y="5059252"/>
            <a:ext cx="6874327" cy="1209275"/>
          </a:xfrm>
        </p:spPr>
        <p:txBody>
          <a:bodyPr anchor="ctr">
            <a:normAutofit/>
          </a:bodyPr>
          <a:lstStyle>
            <a:lvl1pPr algn="l">
              <a:defRPr/>
            </a:lvl1pPr>
          </a:lstStyle>
          <a:p>
            <a:pPr algn="r"/>
            <a:r>
              <a:rPr lang="en-US" sz="4000"/>
              <a:t>Click to edit Master title style</a:t>
            </a:r>
            <a:endParaRPr lang="en-US" sz="4000" dirty="0"/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4839C935-8C88-4E41-9CDE-772FDA3DD9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98970" y="5056632"/>
            <a:ext cx="3392445" cy="1207008"/>
          </a:xfrm>
        </p:spPr>
        <p:txBody>
          <a:bodyPr anchor="ctr">
            <a:normAutofit/>
          </a:bodyPr>
          <a:lstStyle>
            <a:lvl1pPr marL="0" indent="0">
              <a:buNone/>
              <a:defRPr/>
            </a:lvl1pPr>
          </a:lstStyle>
          <a:p>
            <a:pPr algn="l"/>
            <a:r>
              <a:rPr lang="en-US" sz="1600"/>
              <a:t>Click to edit Master subtitle style</a:t>
            </a:r>
            <a:endParaRPr lang="en-US" sz="1600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0C6FCBF-78C9-4160-8C8D-C0846C6D2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810499" y="5187442"/>
            <a:ext cx="0" cy="875607"/>
          </a:xfrm>
          <a:prstGeom prst="line">
            <a:avLst/>
          </a:prstGeom>
          <a:ln w="15875">
            <a:solidFill>
              <a:schemeClr val="accent1">
                <a:lumMod val="75000"/>
                <a:alpha val="8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6950CA0E-635B-46DC-8900-0DD2B472AF1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24" y="0"/>
            <a:ext cx="12188952" cy="4562856"/>
          </a:xfrm>
          <a:solidFill>
            <a:schemeClr val="bg2">
              <a:lumMod val="50000"/>
              <a:lumOff val="50000"/>
            </a:schemeClr>
          </a:solidFill>
        </p:spPr>
        <p:txBody>
          <a:bodyPr/>
          <a:lstStyle/>
          <a:p>
            <a:r>
              <a:rPr lang="en-US"/>
              <a:t>Clickicontoaddpicture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0984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0846B-7B57-4F95-B17F-B9DEE3394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B08814-722A-4F2C-8807-C09FEEC251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8403"/>
            <a:ext cx="10515600" cy="35452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4D67EBB-2EBC-4D85-9751-BE5E66FE0782}"/>
              </a:ext>
            </a:extLst>
          </p:cNvPr>
          <p:cNvCxnSpPr>
            <a:cxnSpLocks/>
          </p:cNvCxnSpPr>
          <p:nvPr/>
        </p:nvCxnSpPr>
        <p:spPr>
          <a:xfrm>
            <a:off x="838200" y="1655523"/>
            <a:ext cx="10515600" cy="0"/>
          </a:xfrm>
          <a:prstGeom prst="line">
            <a:avLst/>
          </a:prstGeom>
          <a:ln w="19050">
            <a:solidFill>
              <a:schemeClr val="accent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C1976FF6-0FAE-4806-A07E-BE4D741168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8792" y="6356350"/>
            <a:ext cx="33226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spc="100" baseline="0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fld id="{6EE5A369-C9F3-4658-8793-97001BE00FE6}" type="datetimeFigureOut">
              <a:rPr lang="zh-CN" altLang="en-US" smtClean="0"/>
              <a:t>2025/3/22</a:t>
            </a:fld>
            <a:endParaRPr lang="zh-CN" alt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842FFD90-937D-4551-9F0C-7A5B0C78E5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81399" y="6356350"/>
            <a:ext cx="5029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 cap="all" spc="400" baseline="0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BED25ED3-40D6-4D4C-BEF6-506E3E31B2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8474" y="6356350"/>
            <a:ext cx="14147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fld id="{9ABAF980-7965-4467-BF78-CBE9D225CC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6932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A8FC83D-BE6C-46F7-A2C9-654DF8EBE0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3733" y="1679441"/>
            <a:ext cx="10890565" cy="589966"/>
          </a:xfrm>
        </p:spPr>
        <p:txBody>
          <a:bodyPr>
            <a:normAutofit fontScale="90000"/>
          </a:bodyPr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8CC3F9D0-953E-45A7-BFD7-C86C68B232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63726" y="2273661"/>
            <a:ext cx="7910623" cy="447630"/>
          </a:xfrm>
        </p:spPr>
        <p:txBody>
          <a:bodyPr>
            <a:normAutofit/>
          </a:bodyPr>
          <a:lstStyle>
            <a:lvl1pPr marL="0" indent="0" algn="ctr">
              <a:buNone/>
              <a:defRPr/>
            </a:lvl1pPr>
          </a:lstStyle>
          <a:p>
            <a:r>
              <a:rPr lang="en-US" sz="1600"/>
              <a:t>Click to edit Master subtitle style</a:t>
            </a:r>
            <a:endParaRPr lang="en-US" sz="1600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D736BCE2-FC35-4992-A912-AF5A5C4ECE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5507004" y="632198"/>
            <a:ext cx="1044472" cy="908544"/>
          </a:xfrm>
          <a:custGeom>
            <a:avLst/>
            <a:gdLst>
              <a:gd name="connsiteX0" fmla="*/ 2669063 w 3859699"/>
              <a:gd name="connsiteY0" fmla="*/ 2093712 h 3357396"/>
              <a:gd name="connsiteX1" fmla="*/ 2719923 w 3859699"/>
              <a:gd name="connsiteY1" fmla="*/ 2108537 h 3357396"/>
              <a:gd name="connsiteX2" fmla="*/ 2680800 w 3859699"/>
              <a:gd name="connsiteY2" fmla="*/ 2134071 h 3357396"/>
              <a:gd name="connsiteX3" fmla="*/ 2681005 w 3859699"/>
              <a:gd name="connsiteY3" fmla="*/ 2134071 h 3357396"/>
              <a:gd name="connsiteX4" fmla="*/ 2677815 w 3859699"/>
              <a:gd name="connsiteY4" fmla="*/ 2137571 h 3357396"/>
              <a:gd name="connsiteX5" fmla="*/ 2466445 w 3859699"/>
              <a:gd name="connsiteY5" fmla="*/ 2477326 h 3357396"/>
              <a:gd name="connsiteX6" fmla="*/ 2440500 w 3859699"/>
              <a:gd name="connsiteY6" fmla="*/ 2506155 h 3357396"/>
              <a:gd name="connsiteX7" fmla="*/ 2392831 w 3859699"/>
              <a:gd name="connsiteY7" fmla="*/ 2555470 h 3357396"/>
              <a:gd name="connsiteX8" fmla="*/ 2363284 w 3859699"/>
              <a:gd name="connsiteY8" fmla="*/ 2586356 h 3357396"/>
              <a:gd name="connsiteX9" fmla="*/ 2459753 w 3859699"/>
              <a:gd name="connsiteY9" fmla="*/ 2414318 h 3357396"/>
              <a:gd name="connsiteX10" fmla="*/ 2536867 w 3859699"/>
              <a:gd name="connsiteY10" fmla="*/ 2267296 h 3357396"/>
              <a:gd name="connsiteX11" fmla="*/ 2669063 w 3859699"/>
              <a:gd name="connsiteY11" fmla="*/ 2093712 h 3357396"/>
              <a:gd name="connsiteX12" fmla="*/ 2772328 w 3859699"/>
              <a:gd name="connsiteY12" fmla="*/ 1912818 h 3357396"/>
              <a:gd name="connsiteX13" fmla="*/ 2772530 w 3859699"/>
              <a:gd name="connsiteY13" fmla="*/ 1912892 h 3357396"/>
              <a:gd name="connsiteX14" fmla="*/ 2772534 w 3859699"/>
              <a:gd name="connsiteY14" fmla="*/ 1912818 h 3357396"/>
              <a:gd name="connsiteX15" fmla="*/ 2245215 w 3859699"/>
              <a:gd name="connsiteY15" fmla="*/ 1880963 h 3357396"/>
              <a:gd name="connsiteX16" fmla="*/ 2276388 w 3859699"/>
              <a:gd name="connsiteY16" fmla="*/ 1873797 h 3357396"/>
              <a:gd name="connsiteX17" fmla="*/ 2393347 w 3859699"/>
              <a:gd name="connsiteY17" fmla="*/ 1926202 h 3357396"/>
              <a:gd name="connsiteX18" fmla="*/ 2483227 w 3859699"/>
              <a:gd name="connsiteY18" fmla="*/ 1957809 h 3357396"/>
              <a:gd name="connsiteX19" fmla="*/ 2601318 w 3859699"/>
              <a:gd name="connsiteY19" fmla="*/ 2019583 h 3357396"/>
              <a:gd name="connsiteX20" fmla="*/ 2524410 w 3859699"/>
              <a:gd name="connsiteY20" fmla="*/ 2034203 h 3357396"/>
              <a:gd name="connsiteX21" fmla="*/ 2524410 w 3859699"/>
              <a:gd name="connsiteY21" fmla="*/ 2034099 h 3357396"/>
              <a:gd name="connsiteX22" fmla="*/ 2520086 w 3859699"/>
              <a:gd name="connsiteY22" fmla="*/ 2035644 h 3357396"/>
              <a:gd name="connsiteX23" fmla="*/ 2152738 w 3859699"/>
              <a:gd name="connsiteY23" fmla="*/ 2108846 h 3357396"/>
              <a:gd name="connsiteX24" fmla="*/ 2155724 w 3859699"/>
              <a:gd name="connsiteY24" fmla="*/ 2089696 h 3357396"/>
              <a:gd name="connsiteX25" fmla="*/ 2156548 w 3859699"/>
              <a:gd name="connsiteY25" fmla="*/ 2085270 h 3357396"/>
              <a:gd name="connsiteX26" fmla="*/ 2210496 w 3859699"/>
              <a:gd name="connsiteY26" fmla="*/ 1907979 h 3357396"/>
              <a:gd name="connsiteX27" fmla="*/ 2245215 w 3859699"/>
              <a:gd name="connsiteY27" fmla="*/ 1880963 h 3357396"/>
              <a:gd name="connsiteX28" fmla="*/ 2934484 w 3859699"/>
              <a:gd name="connsiteY28" fmla="*/ 1597669 h 3357396"/>
              <a:gd name="connsiteX29" fmla="*/ 2934690 w 3859699"/>
              <a:gd name="connsiteY29" fmla="*/ 1597669 h 3357396"/>
              <a:gd name="connsiteX30" fmla="*/ 2894640 w 3859699"/>
              <a:gd name="connsiteY30" fmla="*/ 1741808 h 3357396"/>
              <a:gd name="connsiteX31" fmla="*/ 2847487 w 3859699"/>
              <a:gd name="connsiteY31" fmla="*/ 1880284 h 3357396"/>
              <a:gd name="connsiteX32" fmla="*/ 2934484 w 3859699"/>
              <a:gd name="connsiteY32" fmla="*/ 1597669 h 3357396"/>
              <a:gd name="connsiteX33" fmla="*/ 1963298 w 3859699"/>
              <a:gd name="connsiteY33" fmla="*/ 1789167 h 3357396"/>
              <a:gd name="connsiteX34" fmla="*/ 2158914 w 3859699"/>
              <a:gd name="connsiteY34" fmla="*/ 1835395 h 3357396"/>
              <a:gd name="connsiteX35" fmla="*/ 2170961 w 3859699"/>
              <a:gd name="connsiteY35" fmla="*/ 1901596 h 3357396"/>
              <a:gd name="connsiteX36" fmla="*/ 2147487 w 3859699"/>
              <a:gd name="connsiteY36" fmla="*/ 2055515 h 3357396"/>
              <a:gd name="connsiteX37" fmla="*/ 2136059 w 3859699"/>
              <a:gd name="connsiteY37" fmla="*/ 2082592 h 3357396"/>
              <a:gd name="connsiteX38" fmla="*/ 2136059 w 3859699"/>
              <a:gd name="connsiteY38" fmla="*/ 2082489 h 3357396"/>
              <a:gd name="connsiteX39" fmla="*/ 2101466 w 3859699"/>
              <a:gd name="connsiteY39" fmla="*/ 2103081 h 3357396"/>
              <a:gd name="connsiteX40" fmla="*/ 1963298 w 3859699"/>
              <a:gd name="connsiteY40" fmla="*/ 1789167 h 3357396"/>
              <a:gd name="connsiteX41" fmla="*/ 2803936 w 3859699"/>
              <a:gd name="connsiteY41" fmla="*/ 1468253 h 3357396"/>
              <a:gd name="connsiteX42" fmla="*/ 2803833 w 3859699"/>
              <a:gd name="connsiteY42" fmla="*/ 1471753 h 3357396"/>
              <a:gd name="connsiteX43" fmla="*/ 2805377 w 3859699"/>
              <a:gd name="connsiteY43" fmla="*/ 1469694 h 3357396"/>
              <a:gd name="connsiteX44" fmla="*/ 2801053 w 3859699"/>
              <a:gd name="connsiteY44" fmla="*/ 1431703 h 3357396"/>
              <a:gd name="connsiteX45" fmla="*/ 2818041 w 3859699"/>
              <a:gd name="connsiteY45" fmla="*/ 1465370 h 3357396"/>
              <a:gd name="connsiteX46" fmla="*/ 2801053 w 3859699"/>
              <a:gd name="connsiteY46" fmla="*/ 1431703 h 3357396"/>
              <a:gd name="connsiteX47" fmla="*/ 3002126 w 3859699"/>
              <a:gd name="connsiteY47" fmla="*/ 1352736 h 3357396"/>
              <a:gd name="connsiteX48" fmla="*/ 2821644 w 3859699"/>
              <a:gd name="connsiteY48" fmla="*/ 1933718 h 3357396"/>
              <a:gd name="connsiteX49" fmla="*/ 2777006 w 3859699"/>
              <a:gd name="connsiteY49" fmla="*/ 1914522 h 3357396"/>
              <a:gd name="connsiteX50" fmla="*/ 2772530 w 3859699"/>
              <a:gd name="connsiteY50" fmla="*/ 1912892 h 3357396"/>
              <a:gd name="connsiteX51" fmla="*/ 2771823 w 3859699"/>
              <a:gd name="connsiteY51" fmla="*/ 1925735 h 3357396"/>
              <a:gd name="connsiteX52" fmla="*/ 2713335 w 3859699"/>
              <a:gd name="connsiteY52" fmla="*/ 1897477 h 3357396"/>
              <a:gd name="connsiteX53" fmla="*/ 2393347 w 3859699"/>
              <a:gd name="connsiteY53" fmla="*/ 1575224 h 3357396"/>
              <a:gd name="connsiteX54" fmla="*/ 2550149 w 3859699"/>
              <a:gd name="connsiteY54" fmla="*/ 1660060 h 3357396"/>
              <a:gd name="connsiteX55" fmla="*/ 2548295 w 3859699"/>
              <a:gd name="connsiteY55" fmla="*/ 1657487 h 3357396"/>
              <a:gd name="connsiteX56" fmla="*/ 2734337 w 3859699"/>
              <a:gd name="connsiteY56" fmla="*/ 1748705 h 3357396"/>
              <a:gd name="connsiteX57" fmla="*/ 2700568 w 3859699"/>
              <a:gd name="connsiteY57" fmla="*/ 1686932 h 3357396"/>
              <a:gd name="connsiteX58" fmla="*/ 2555194 w 3859699"/>
              <a:gd name="connsiteY58" fmla="*/ 1586755 h 3357396"/>
              <a:gd name="connsiteX59" fmla="*/ 2683476 w 3859699"/>
              <a:gd name="connsiteY59" fmla="*/ 1653676 h 3357396"/>
              <a:gd name="connsiteX60" fmla="*/ 2746075 w 3859699"/>
              <a:gd name="connsiteY60" fmla="*/ 1691359 h 3357396"/>
              <a:gd name="connsiteX61" fmla="*/ 2681315 w 3859699"/>
              <a:gd name="connsiteY61" fmla="*/ 1518804 h 3357396"/>
              <a:gd name="connsiteX62" fmla="*/ 2706230 w 3859699"/>
              <a:gd name="connsiteY62" fmla="*/ 1476077 h 3357396"/>
              <a:gd name="connsiteX63" fmla="*/ 2707362 w 3859699"/>
              <a:gd name="connsiteY63" fmla="*/ 1477416 h 3357396"/>
              <a:gd name="connsiteX64" fmla="*/ 2786640 w 3859699"/>
              <a:gd name="connsiteY64" fmla="*/ 1636895 h 3357396"/>
              <a:gd name="connsiteX65" fmla="*/ 2807230 w 3859699"/>
              <a:gd name="connsiteY65" fmla="*/ 1544235 h 3357396"/>
              <a:gd name="connsiteX66" fmla="*/ 2794875 w 3859699"/>
              <a:gd name="connsiteY66" fmla="*/ 1632263 h 3357396"/>
              <a:gd name="connsiteX67" fmla="*/ 2756164 w 3859699"/>
              <a:gd name="connsiteY67" fmla="*/ 1691771 h 3357396"/>
              <a:gd name="connsiteX68" fmla="*/ 2798582 w 3859699"/>
              <a:gd name="connsiteY68" fmla="*/ 1662119 h 3357396"/>
              <a:gd name="connsiteX69" fmla="*/ 2865298 w 3859699"/>
              <a:gd name="connsiteY69" fmla="*/ 1627733 h 3357396"/>
              <a:gd name="connsiteX70" fmla="*/ 3002126 w 3859699"/>
              <a:gd name="connsiteY70" fmla="*/ 1352736 h 3357396"/>
              <a:gd name="connsiteX71" fmla="*/ 1695510 w 3859699"/>
              <a:gd name="connsiteY71" fmla="*/ 1723996 h 3357396"/>
              <a:gd name="connsiteX72" fmla="*/ 1075096 w 3859699"/>
              <a:gd name="connsiteY72" fmla="*/ 2194506 h 3357396"/>
              <a:gd name="connsiteX73" fmla="*/ 797115 w 3859699"/>
              <a:gd name="connsiteY73" fmla="*/ 2390123 h 3357396"/>
              <a:gd name="connsiteX74" fmla="*/ 802673 w 3859699"/>
              <a:gd name="connsiteY74" fmla="*/ 2399697 h 3357396"/>
              <a:gd name="connsiteX75" fmla="*/ 1710232 w 3859699"/>
              <a:gd name="connsiteY75" fmla="*/ 1728629 h 3357396"/>
              <a:gd name="connsiteX76" fmla="*/ 1695510 w 3859699"/>
              <a:gd name="connsiteY76" fmla="*/ 1723996 h 3357396"/>
              <a:gd name="connsiteX77" fmla="*/ 2541294 w 3859699"/>
              <a:gd name="connsiteY77" fmla="*/ 1460737 h 3357396"/>
              <a:gd name="connsiteX78" fmla="*/ 2655267 w 3859699"/>
              <a:gd name="connsiteY78" fmla="*/ 1557516 h 3357396"/>
              <a:gd name="connsiteX79" fmla="*/ 2658047 w 3859699"/>
              <a:gd name="connsiteY79" fmla="*/ 1599213 h 3357396"/>
              <a:gd name="connsiteX80" fmla="*/ 2639309 w 3859699"/>
              <a:gd name="connsiteY80" fmla="*/ 1576872 h 3357396"/>
              <a:gd name="connsiteX81" fmla="*/ 2622528 w 3859699"/>
              <a:gd name="connsiteY81" fmla="*/ 1574194 h 3357396"/>
              <a:gd name="connsiteX82" fmla="*/ 2596171 w 3859699"/>
              <a:gd name="connsiteY82" fmla="*/ 1547529 h 3357396"/>
              <a:gd name="connsiteX83" fmla="*/ 2582992 w 3859699"/>
              <a:gd name="connsiteY83" fmla="*/ 1539498 h 3357396"/>
              <a:gd name="connsiteX84" fmla="*/ 2588140 w 3859699"/>
              <a:gd name="connsiteY84" fmla="*/ 1554016 h 3357396"/>
              <a:gd name="connsiteX85" fmla="*/ 2624483 w 3859699"/>
              <a:gd name="connsiteY85" fmla="*/ 1583152 h 3357396"/>
              <a:gd name="connsiteX86" fmla="*/ 2606569 w 3859699"/>
              <a:gd name="connsiteY86" fmla="*/ 1584903 h 3357396"/>
              <a:gd name="connsiteX87" fmla="*/ 2541294 w 3859699"/>
              <a:gd name="connsiteY87" fmla="*/ 1460840 h 3357396"/>
              <a:gd name="connsiteX88" fmla="*/ 2263004 w 3859699"/>
              <a:gd name="connsiteY88" fmla="*/ 1472885 h 3357396"/>
              <a:gd name="connsiteX89" fmla="*/ 2408173 w 3859699"/>
              <a:gd name="connsiteY89" fmla="*/ 1662017 h 3357396"/>
              <a:gd name="connsiteX90" fmla="*/ 2410437 w 3859699"/>
              <a:gd name="connsiteY90" fmla="*/ 1664487 h 3357396"/>
              <a:gd name="connsiteX91" fmla="*/ 2558488 w 3859699"/>
              <a:gd name="connsiteY91" fmla="*/ 1828085 h 3357396"/>
              <a:gd name="connsiteX92" fmla="*/ 2681315 w 3859699"/>
              <a:gd name="connsiteY92" fmla="*/ 1970473 h 3357396"/>
              <a:gd name="connsiteX93" fmla="*/ 2384287 w 3859699"/>
              <a:gd name="connsiteY93" fmla="*/ 1873900 h 3357396"/>
              <a:gd name="connsiteX94" fmla="*/ 2293891 w 3859699"/>
              <a:gd name="connsiteY94" fmla="*/ 1830041 h 3357396"/>
              <a:gd name="connsiteX95" fmla="*/ 2285757 w 3859699"/>
              <a:gd name="connsiteY95" fmla="*/ 1830556 h 3357396"/>
              <a:gd name="connsiteX96" fmla="*/ 2282257 w 3859699"/>
              <a:gd name="connsiteY96" fmla="*/ 1815216 h 3357396"/>
              <a:gd name="connsiteX97" fmla="*/ 2276698 w 3859699"/>
              <a:gd name="connsiteY97" fmla="*/ 1810171 h 3357396"/>
              <a:gd name="connsiteX98" fmla="*/ 2248075 w 3859699"/>
              <a:gd name="connsiteY98" fmla="*/ 1803478 h 3357396"/>
              <a:gd name="connsiteX99" fmla="*/ 2223468 w 3859699"/>
              <a:gd name="connsiteY99" fmla="*/ 1792565 h 3357396"/>
              <a:gd name="connsiteX100" fmla="*/ 2227278 w 3859699"/>
              <a:gd name="connsiteY100" fmla="*/ 1707009 h 3357396"/>
              <a:gd name="connsiteX101" fmla="*/ 2229131 w 3859699"/>
              <a:gd name="connsiteY101" fmla="*/ 1663664 h 3357396"/>
              <a:gd name="connsiteX102" fmla="*/ 2231603 w 3859699"/>
              <a:gd name="connsiteY102" fmla="*/ 1645851 h 3357396"/>
              <a:gd name="connsiteX103" fmla="*/ 2263004 w 3859699"/>
              <a:gd name="connsiteY103" fmla="*/ 1472885 h 3357396"/>
              <a:gd name="connsiteX104" fmla="*/ 2654441 w 3859699"/>
              <a:gd name="connsiteY104" fmla="*/ 1313317 h 3357396"/>
              <a:gd name="connsiteX105" fmla="*/ 2723424 w 3859699"/>
              <a:gd name="connsiteY105" fmla="*/ 1392683 h 3357396"/>
              <a:gd name="connsiteX106" fmla="*/ 2713128 w 3859699"/>
              <a:gd name="connsiteY106" fmla="*/ 1425937 h 3357396"/>
              <a:gd name="connsiteX107" fmla="*/ 2697274 w 3859699"/>
              <a:gd name="connsiteY107" fmla="*/ 1438087 h 3357396"/>
              <a:gd name="connsiteX108" fmla="*/ 2675446 w 3859699"/>
              <a:gd name="connsiteY108" fmla="*/ 1420276 h 3357396"/>
              <a:gd name="connsiteX109" fmla="*/ 2676387 w 3859699"/>
              <a:gd name="connsiteY109" fmla="*/ 1450651 h 3357396"/>
              <a:gd name="connsiteX110" fmla="*/ 2684546 w 3859699"/>
              <a:gd name="connsiteY110" fmla="*/ 1451260 h 3357396"/>
              <a:gd name="connsiteX111" fmla="*/ 2684610 w 3859699"/>
              <a:gd name="connsiteY111" fmla="*/ 1451162 h 3357396"/>
              <a:gd name="connsiteX112" fmla="*/ 2684609 w 3859699"/>
              <a:gd name="connsiteY112" fmla="*/ 1451265 h 3357396"/>
              <a:gd name="connsiteX113" fmla="*/ 2684546 w 3859699"/>
              <a:gd name="connsiteY113" fmla="*/ 1451260 h 3357396"/>
              <a:gd name="connsiteX114" fmla="*/ 2667146 w 3859699"/>
              <a:gd name="connsiteY114" fmla="*/ 1477957 h 3357396"/>
              <a:gd name="connsiteX115" fmla="*/ 2676784 w 3859699"/>
              <a:gd name="connsiteY115" fmla="*/ 1512936 h 3357396"/>
              <a:gd name="connsiteX116" fmla="*/ 2620262 w 3859699"/>
              <a:gd name="connsiteY116" fmla="*/ 1411833 h 3357396"/>
              <a:gd name="connsiteX117" fmla="*/ 2627675 w 3859699"/>
              <a:gd name="connsiteY117" fmla="*/ 1382387 h 3357396"/>
              <a:gd name="connsiteX118" fmla="*/ 2654441 w 3859699"/>
              <a:gd name="connsiteY118" fmla="*/ 1313317 h 3357396"/>
              <a:gd name="connsiteX119" fmla="*/ 2300789 w 3859699"/>
              <a:gd name="connsiteY119" fmla="*/ 1402361 h 3357396"/>
              <a:gd name="connsiteX120" fmla="*/ 2473550 w 3859699"/>
              <a:gd name="connsiteY120" fmla="*/ 1546396 h 3357396"/>
              <a:gd name="connsiteX121" fmla="*/ 2473550 w 3859699"/>
              <a:gd name="connsiteY121" fmla="*/ 1546294 h 3357396"/>
              <a:gd name="connsiteX122" fmla="*/ 2604819 w 3859699"/>
              <a:gd name="connsiteY122" fmla="*/ 1665002 h 3357396"/>
              <a:gd name="connsiteX123" fmla="*/ 2528528 w 3859699"/>
              <a:gd name="connsiteY123" fmla="*/ 1629276 h 3357396"/>
              <a:gd name="connsiteX124" fmla="*/ 2441118 w 3859699"/>
              <a:gd name="connsiteY124" fmla="*/ 1554942 h 3357396"/>
              <a:gd name="connsiteX125" fmla="*/ 2300789 w 3859699"/>
              <a:gd name="connsiteY125" fmla="*/ 1402361 h 3357396"/>
              <a:gd name="connsiteX126" fmla="*/ 2768313 w 3859699"/>
              <a:gd name="connsiteY126" fmla="*/ 1246074 h 3357396"/>
              <a:gd name="connsiteX127" fmla="*/ 2753281 w 3859699"/>
              <a:gd name="connsiteY127" fmla="*/ 1365709 h 3357396"/>
              <a:gd name="connsiteX128" fmla="*/ 2838117 w 3859699"/>
              <a:gd name="connsiteY128" fmla="*/ 1288388 h 3357396"/>
              <a:gd name="connsiteX129" fmla="*/ 2825144 w 3859699"/>
              <a:gd name="connsiteY129" fmla="*/ 1452398 h 3357396"/>
              <a:gd name="connsiteX130" fmla="*/ 2813613 w 3859699"/>
              <a:gd name="connsiteY130" fmla="*/ 1435822 h 3357396"/>
              <a:gd name="connsiteX131" fmla="*/ 2812584 w 3859699"/>
              <a:gd name="connsiteY131" fmla="*/ 1342338 h 3357396"/>
              <a:gd name="connsiteX132" fmla="*/ 2729086 w 3859699"/>
              <a:gd name="connsiteY132" fmla="*/ 1381461 h 3357396"/>
              <a:gd name="connsiteX133" fmla="*/ 2697067 w 3859699"/>
              <a:gd name="connsiteY133" fmla="*/ 1302905 h 3357396"/>
              <a:gd name="connsiteX134" fmla="*/ 2739896 w 3859699"/>
              <a:gd name="connsiteY134" fmla="*/ 1383520 h 3357396"/>
              <a:gd name="connsiteX135" fmla="*/ 2739896 w 3859699"/>
              <a:gd name="connsiteY135" fmla="*/ 1383417 h 3357396"/>
              <a:gd name="connsiteX136" fmla="*/ 2750192 w 3859699"/>
              <a:gd name="connsiteY136" fmla="*/ 1342955 h 3357396"/>
              <a:gd name="connsiteX137" fmla="*/ 2768313 w 3859699"/>
              <a:gd name="connsiteY137" fmla="*/ 1246074 h 3357396"/>
              <a:gd name="connsiteX138" fmla="*/ 2575991 w 3859699"/>
              <a:gd name="connsiteY138" fmla="*/ 1285402 h 3357396"/>
              <a:gd name="connsiteX139" fmla="*/ 2604304 w 3859699"/>
              <a:gd name="connsiteY139" fmla="*/ 1347176 h 3357396"/>
              <a:gd name="connsiteX140" fmla="*/ 2601937 w 3859699"/>
              <a:gd name="connsiteY140" fmla="*/ 1448794 h 3357396"/>
              <a:gd name="connsiteX141" fmla="*/ 2602657 w 3859699"/>
              <a:gd name="connsiteY141" fmla="*/ 1458266 h 3357396"/>
              <a:gd name="connsiteX142" fmla="*/ 2600906 w 3859699"/>
              <a:gd name="connsiteY142" fmla="*/ 1457133 h 3357396"/>
              <a:gd name="connsiteX143" fmla="*/ 2594317 w 3859699"/>
              <a:gd name="connsiteY143" fmla="*/ 1423466 h 3357396"/>
              <a:gd name="connsiteX144" fmla="*/ 2587728 w 3859699"/>
              <a:gd name="connsiteY144" fmla="*/ 1388358 h 3357396"/>
              <a:gd name="connsiteX145" fmla="*/ 2585257 w 3859699"/>
              <a:gd name="connsiteY145" fmla="*/ 1384961 h 3357396"/>
              <a:gd name="connsiteX146" fmla="*/ 2581346 w 3859699"/>
              <a:gd name="connsiteY146" fmla="*/ 1386506 h 3357396"/>
              <a:gd name="connsiteX147" fmla="*/ 2568373 w 3859699"/>
              <a:gd name="connsiteY147" fmla="*/ 1416672 h 3357396"/>
              <a:gd name="connsiteX148" fmla="*/ 2558077 w 3859699"/>
              <a:gd name="connsiteY148" fmla="*/ 1434586 h 3357396"/>
              <a:gd name="connsiteX149" fmla="*/ 2554782 w 3859699"/>
              <a:gd name="connsiteY149" fmla="*/ 1436440 h 3357396"/>
              <a:gd name="connsiteX150" fmla="*/ 2544487 w 3859699"/>
              <a:gd name="connsiteY150" fmla="*/ 1423879 h 3357396"/>
              <a:gd name="connsiteX151" fmla="*/ 2557768 w 3859699"/>
              <a:gd name="connsiteY151" fmla="*/ 1432116 h 3357396"/>
              <a:gd name="connsiteX152" fmla="*/ 2557768 w 3859699"/>
              <a:gd name="connsiteY152" fmla="*/ 1432012 h 3357396"/>
              <a:gd name="connsiteX153" fmla="*/ 2557767 w 3859699"/>
              <a:gd name="connsiteY153" fmla="*/ 1390830 h 3357396"/>
              <a:gd name="connsiteX154" fmla="*/ 2558591 w 3859699"/>
              <a:gd name="connsiteY154" fmla="*/ 1357574 h 3357396"/>
              <a:gd name="connsiteX155" fmla="*/ 2562607 w 3859699"/>
              <a:gd name="connsiteY155" fmla="*/ 1308362 h 3357396"/>
              <a:gd name="connsiteX156" fmla="*/ 2573932 w 3859699"/>
              <a:gd name="connsiteY156" fmla="*/ 1288388 h 3357396"/>
              <a:gd name="connsiteX157" fmla="*/ 2575991 w 3859699"/>
              <a:gd name="connsiteY157" fmla="*/ 1285402 h 3357396"/>
              <a:gd name="connsiteX158" fmla="*/ 2241795 w 3859699"/>
              <a:gd name="connsiteY158" fmla="*/ 1342749 h 3357396"/>
              <a:gd name="connsiteX159" fmla="*/ 2375638 w 3859699"/>
              <a:gd name="connsiteY159" fmla="*/ 1566782 h 3357396"/>
              <a:gd name="connsiteX160" fmla="*/ 2241795 w 3859699"/>
              <a:gd name="connsiteY160" fmla="*/ 1342852 h 3357396"/>
              <a:gd name="connsiteX161" fmla="*/ 2805776 w 3859699"/>
              <a:gd name="connsiteY161" fmla="*/ 1148029 h 3357396"/>
              <a:gd name="connsiteX162" fmla="*/ 2807952 w 3859699"/>
              <a:gd name="connsiteY162" fmla="*/ 1147956 h 3357396"/>
              <a:gd name="connsiteX163" fmla="*/ 2807952 w 3859699"/>
              <a:gd name="connsiteY163" fmla="*/ 1147853 h 3357396"/>
              <a:gd name="connsiteX164" fmla="*/ 2757709 w 3859699"/>
              <a:gd name="connsiteY164" fmla="*/ 1197067 h 3357396"/>
              <a:gd name="connsiteX165" fmla="*/ 2805776 w 3859699"/>
              <a:gd name="connsiteY165" fmla="*/ 1148029 h 3357396"/>
              <a:gd name="connsiteX166" fmla="*/ 1665749 w 3859699"/>
              <a:gd name="connsiteY166" fmla="*/ 1414840 h 3357396"/>
              <a:gd name="connsiteX167" fmla="*/ 1669976 w 3859699"/>
              <a:gd name="connsiteY167" fmla="*/ 1494919 h 3357396"/>
              <a:gd name="connsiteX168" fmla="*/ 1680272 w 3859699"/>
              <a:gd name="connsiteY168" fmla="*/ 1545264 h 3357396"/>
              <a:gd name="connsiteX169" fmla="*/ 1645988 w 3859699"/>
              <a:gd name="connsiteY169" fmla="*/ 1549074 h 3357396"/>
              <a:gd name="connsiteX170" fmla="*/ 1658652 w 3859699"/>
              <a:gd name="connsiteY170" fmla="*/ 1444471 h 3357396"/>
              <a:gd name="connsiteX171" fmla="*/ 1658652 w 3859699"/>
              <a:gd name="connsiteY171" fmla="*/ 1444367 h 3357396"/>
              <a:gd name="connsiteX172" fmla="*/ 1665749 w 3859699"/>
              <a:gd name="connsiteY172" fmla="*/ 1414840 h 3357396"/>
              <a:gd name="connsiteX173" fmla="*/ 2598950 w 3859699"/>
              <a:gd name="connsiteY173" fmla="*/ 1100802 h 3357396"/>
              <a:gd name="connsiteX174" fmla="*/ 2624071 w 3859699"/>
              <a:gd name="connsiteY174" fmla="*/ 1146103 h 3357396"/>
              <a:gd name="connsiteX175" fmla="*/ 2632823 w 3859699"/>
              <a:gd name="connsiteY175" fmla="*/ 1169165 h 3357396"/>
              <a:gd name="connsiteX176" fmla="*/ 2655988 w 3859699"/>
              <a:gd name="connsiteY176" fmla="*/ 1194903 h 3357396"/>
              <a:gd name="connsiteX177" fmla="*/ 2666284 w 3859699"/>
              <a:gd name="connsiteY177" fmla="*/ 1194080 h 3357396"/>
              <a:gd name="connsiteX178" fmla="*/ 2687492 w 3859699"/>
              <a:gd name="connsiteY178" fmla="*/ 1151148 h 3357396"/>
              <a:gd name="connsiteX179" fmla="*/ 2716835 w 3859699"/>
              <a:gd name="connsiteY179" fmla="*/ 1245455 h 3357396"/>
              <a:gd name="connsiteX180" fmla="*/ 2708907 w 3859699"/>
              <a:gd name="connsiteY180" fmla="*/ 1233101 h 3357396"/>
              <a:gd name="connsiteX181" fmla="*/ 2697517 w 3859699"/>
              <a:gd name="connsiteY181" fmla="*/ 1231504 h 3357396"/>
              <a:gd name="connsiteX182" fmla="*/ 2694287 w 3859699"/>
              <a:gd name="connsiteY182" fmla="*/ 1238352 h 3357396"/>
              <a:gd name="connsiteX183" fmla="*/ 2686256 w 3859699"/>
              <a:gd name="connsiteY183" fmla="*/ 1256370 h 3357396"/>
              <a:gd name="connsiteX184" fmla="*/ 2669063 w 3859699"/>
              <a:gd name="connsiteY184" fmla="*/ 1254001 h 3357396"/>
              <a:gd name="connsiteX185" fmla="*/ 2657674 w 3859699"/>
              <a:gd name="connsiteY185" fmla="*/ 1255618 h 3357396"/>
              <a:gd name="connsiteX186" fmla="*/ 2656605 w 3859699"/>
              <a:gd name="connsiteY186" fmla="*/ 1263473 h 3357396"/>
              <a:gd name="connsiteX187" fmla="*/ 2657635 w 3859699"/>
              <a:gd name="connsiteY187" fmla="*/ 1266459 h 3357396"/>
              <a:gd name="connsiteX188" fmla="*/ 2655473 w 3859699"/>
              <a:gd name="connsiteY188" fmla="*/ 1268724 h 3357396"/>
              <a:gd name="connsiteX189" fmla="*/ 2629322 w 3859699"/>
              <a:gd name="connsiteY189" fmla="*/ 1293536 h 3357396"/>
              <a:gd name="connsiteX190" fmla="*/ 2628704 w 3859699"/>
              <a:gd name="connsiteY190" fmla="*/ 1210142 h 3357396"/>
              <a:gd name="connsiteX191" fmla="*/ 2624381 w 3859699"/>
              <a:gd name="connsiteY191" fmla="*/ 1199846 h 3357396"/>
              <a:gd name="connsiteX192" fmla="*/ 2621085 w 3859699"/>
              <a:gd name="connsiteY192" fmla="*/ 1199126 h 3357396"/>
              <a:gd name="connsiteX193" fmla="*/ 2613878 w 3859699"/>
              <a:gd name="connsiteY193" fmla="*/ 1203552 h 3357396"/>
              <a:gd name="connsiteX194" fmla="*/ 2598847 w 3859699"/>
              <a:gd name="connsiteY194" fmla="*/ 1224143 h 3357396"/>
              <a:gd name="connsiteX195" fmla="*/ 2594419 w 3859699"/>
              <a:gd name="connsiteY195" fmla="*/ 1229497 h 3357396"/>
              <a:gd name="connsiteX196" fmla="*/ 2592670 w 3859699"/>
              <a:gd name="connsiteY196" fmla="*/ 1155780 h 3357396"/>
              <a:gd name="connsiteX197" fmla="*/ 2592670 w 3859699"/>
              <a:gd name="connsiteY197" fmla="*/ 1155678 h 3357396"/>
              <a:gd name="connsiteX198" fmla="*/ 2598950 w 3859699"/>
              <a:gd name="connsiteY198" fmla="*/ 1100802 h 3357396"/>
              <a:gd name="connsiteX199" fmla="*/ 2393346 w 3859699"/>
              <a:gd name="connsiteY199" fmla="*/ 1158355 h 3357396"/>
              <a:gd name="connsiteX200" fmla="*/ 2398700 w 3859699"/>
              <a:gd name="connsiteY200" fmla="*/ 1160208 h 3357396"/>
              <a:gd name="connsiteX201" fmla="*/ 2423822 w 3859699"/>
              <a:gd name="connsiteY201" fmla="*/ 1172048 h 3357396"/>
              <a:gd name="connsiteX202" fmla="*/ 2467578 w 3859699"/>
              <a:gd name="connsiteY202" fmla="*/ 1259664 h 3357396"/>
              <a:gd name="connsiteX203" fmla="*/ 2534191 w 3859699"/>
              <a:gd name="connsiteY203" fmla="*/ 1430364 h 3357396"/>
              <a:gd name="connsiteX204" fmla="*/ 2532750 w 3859699"/>
              <a:gd name="connsiteY204" fmla="*/ 1436337 h 3357396"/>
              <a:gd name="connsiteX205" fmla="*/ 2532750 w 3859699"/>
              <a:gd name="connsiteY205" fmla="*/ 1436233 h 3357396"/>
              <a:gd name="connsiteX206" fmla="*/ 2524512 w 3859699"/>
              <a:gd name="connsiteY206" fmla="*/ 1445602 h 3357396"/>
              <a:gd name="connsiteX207" fmla="*/ 2393346 w 3859699"/>
              <a:gd name="connsiteY207" fmla="*/ 1158355 h 3357396"/>
              <a:gd name="connsiteX208" fmla="*/ 2769136 w 3859699"/>
              <a:gd name="connsiteY208" fmla="*/ 957385 h 3357396"/>
              <a:gd name="connsiteX209" fmla="*/ 2776137 w 3859699"/>
              <a:gd name="connsiteY209" fmla="*/ 1087006 h 3357396"/>
              <a:gd name="connsiteX210" fmla="*/ 2767592 w 3859699"/>
              <a:gd name="connsiteY210" fmla="*/ 1099670 h 3357396"/>
              <a:gd name="connsiteX211" fmla="*/ 2763577 w 3859699"/>
              <a:gd name="connsiteY211" fmla="*/ 1099670 h 3357396"/>
              <a:gd name="connsiteX212" fmla="*/ 2769136 w 3859699"/>
              <a:gd name="connsiteY212" fmla="*/ 1118304 h 3357396"/>
              <a:gd name="connsiteX213" fmla="*/ 2744015 w 3859699"/>
              <a:gd name="connsiteY213" fmla="*/ 1168960 h 3357396"/>
              <a:gd name="connsiteX214" fmla="*/ 2769136 w 3859699"/>
              <a:gd name="connsiteY214" fmla="*/ 957487 h 3357396"/>
              <a:gd name="connsiteX215" fmla="*/ 808131 w 3859699"/>
              <a:gd name="connsiteY215" fmla="*/ 1516642 h 3357396"/>
              <a:gd name="connsiteX216" fmla="*/ 1494745 w 3859699"/>
              <a:gd name="connsiteY216" fmla="*/ 1557825 h 3357396"/>
              <a:gd name="connsiteX217" fmla="*/ 1384274 w 3859699"/>
              <a:gd name="connsiteY217" fmla="*/ 1570076 h 3357396"/>
              <a:gd name="connsiteX218" fmla="*/ 1343606 w 3859699"/>
              <a:gd name="connsiteY218" fmla="*/ 1570694 h 3357396"/>
              <a:gd name="connsiteX219" fmla="*/ 1207395 w 3859699"/>
              <a:gd name="connsiteY219" fmla="*/ 1561119 h 3357396"/>
              <a:gd name="connsiteX220" fmla="*/ 985010 w 3859699"/>
              <a:gd name="connsiteY220" fmla="*/ 1546499 h 3357396"/>
              <a:gd name="connsiteX221" fmla="*/ 985009 w 3859699"/>
              <a:gd name="connsiteY221" fmla="*/ 1548558 h 3357396"/>
              <a:gd name="connsiteX222" fmla="*/ 954843 w 3859699"/>
              <a:gd name="connsiteY222" fmla="*/ 1534866 h 3357396"/>
              <a:gd name="connsiteX223" fmla="*/ 1627147 w 3859699"/>
              <a:gd name="connsiteY223" fmla="*/ 1234645 h 3357396"/>
              <a:gd name="connsiteX224" fmla="*/ 1613763 w 3859699"/>
              <a:gd name="connsiteY224" fmla="*/ 1488638 h 3357396"/>
              <a:gd name="connsiteX225" fmla="*/ 1627147 w 3859699"/>
              <a:gd name="connsiteY225" fmla="*/ 1234748 h 3357396"/>
              <a:gd name="connsiteX226" fmla="*/ 1735730 w 3859699"/>
              <a:gd name="connsiteY226" fmla="*/ 943844 h 3357396"/>
              <a:gd name="connsiteX227" fmla="*/ 1741017 w 3859699"/>
              <a:gd name="connsiteY227" fmla="*/ 946573 h 3357396"/>
              <a:gd name="connsiteX228" fmla="*/ 1743692 w 3859699"/>
              <a:gd name="connsiteY228" fmla="*/ 1404112 h 3357396"/>
              <a:gd name="connsiteX229" fmla="*/ 1743693 w 3859699"/>
              <a:gd name="connsiteY229" fmla="*/ 1413789 h 3357396"/>
              <a:gd name="connsiteX230" fmla="*/ 1745444 w 3859699"/>
              <a:gd name="connsiteY230" fmla="*/ 1582637 h 3357396"/>
              <a:gd name="connsiteX231" fmla="*/ 1740810 w 3859699"/>
              <a:gd name="connsiteY231" fmla="*/ 1589329 h 3357396"/>
              <a:gd name="connsiteX232" fmla="*/ 1737310 w 3859699"/>
              <a:gd name="connsiteY232" fmla="*/ 1590153 h 3357396"/>
              <a:gd name="connsiteX233" fmla="*/ 1732676 w 3859699"/>
              <a:gd name="connsiteY233" fmla="*/ 1588712 h 3357396"/>
              <a:gd name="connsiteX234" fmla="*/ 1698702 w 3859699"/>
              <a:gd name="connsiteY234" fmla="*/ 1293330 h 3357396"/>
              <a:gd name="connsiteX235" fmla="*/ 1698701 w 3859699"/>
              <a:gd name="connsiteY235" fmla="*/ 1293227 h 3357396"/>
              <a:gd name="connsiteX236" fmla="*/ 1718778 w 3859699"/>
              <a:gd name="connsiteY236" fmla="*/ 1051281 h 3357396"/>
              <a:gd name="connsiteX237" fmla="*/ 1726808 w 3859699"/>
              <a:gd name="connsiteY237" fmla="*/ 951103 h 3357396"/>
              <a:gd name="connsiteX238" fmla="*/ 1735730 w 3859699"/>
              <a:gd name="connsiteY238" fmla="*/ 943844 h 3357396"/>
              <a:gd name="connsiteX239" fmla="*/ 1594716 w 3859699"/>
              <a:gd name="connsiteY239" fmla="*/ 939264 h 3357396"/>
              <a:gd name="connsiteX240" fmla="*/ 1597290 w 3859699"/>
              <a:gd name="connsiteY240" fmla="*/ 1349956 h 3357396"/>
              <a:gd name="connsiteX241" fmla="*/ 1597290 w 3859699"/>
              <a:gd name="connsiteY241" fmla="*/ 1349853 h 3357396"/>
              <a:gd name="connsiteX242" fmla="*/ 1593069 w 3859699"/>
              <a:gd name="connsiteY242" fmla="*/ 1197272 h 3357396"/>
              <a:gd name="connsiteX243" fmla="*/ 1594716 w 3859699"/>
              <a:gd name="connsiteY243" fmla="*/ 939264 h 3357396"/>
              <a:gd name="connsiteX244" fmla="*/ 1513792 w 3859699"/>
              <a:gd name="connsiteY244" fmla="*/ 661283 h 3357396"/>
              <a:gd name="connsiteX245" fmla="*/ 1529646 w 3859699"/>
              <a:gd name="connsiteY245" fmla="*/ 797597 h 3357396"/>
              <a:gd name="connsiteX246" fmla="*/ 1537678 w 3859699"/>
              <a:gd name="connsiteY246" fmla="*/ 804494 h 3357396"/>
              <a:gd name="connsiteX247" fmla="*/ 1545708 w 3859699"/>
              <a:gd name="connsiteY247" fmla="*/ 797597 h 3357396"/>
              <a:gd name="connsiteX248" fmla="*/ 1548076 w 3859699"/>
              <a:gd name="connsiteY248" fmla="*/ 780609 h 3357396"/>
              <a:gd name="connsiteX249" fmla="*/ 1545502 w 3859699"/>
              <a:gd name="connsiteY249" fmla="*/ 870490 h 3357396"/>
              <a:gd name="connsiteX250" fmla="*/ 1544267 w 3859699"/>
              <a:gd name="connsiteY250" fmla="*/ 870489 h 3357396"/>
              <a:gd name="connsiteX251" fmla="*/ 1533972 w 3859699"/>
              <a:gd name="connsiteY251" fmla="*/ 1008965 h 3357396"/>
              <a:gd name="connsiteX252" fmla="*/ 1526662 w 3859699"/>
              <a:gd name="connsiteY252" fmla="*/ 880167 h 3357396"/>
              <a:gd name="connsiteX253" fmla="*/ 1513792 w 3859699"/>
              <a:gd name="connsiteY253" fmla="*/ 661283 h 3357396"/>
              <a:gd name="connsiteX254" fmla="*/ 1135016 w 3859699"/>
              <a:gd name="connsiteY254" fmla="*/ 705451 h 3357396"/>
              <a:gd name="connsiteX255" fmla="*/ 1235914 w 3859699"/>
              <a:gd name="connsiteY255" fmla="*/ 944206 h 3357396"/>
              <a:gd name="connsiteX256" fmla="*/ 1332589 w 3859699"/>
              <a:gd name="connsiteY256" fmla="*/ 1174725 h 3357396"/>
              <a:gd name="connsiteX257" fmla="*/ 1135016 w 3859699"/>
              <a:gd name="connsiteY257" fmla="*/ 705451 h 3357396"/>
              <a:gd name="connsiteX258" fmla="*/ 308176 w 3859699"/>
              <a:gd name="connsiteY258" fmla="*/ 823130 h 3357396"/>
              <a:gd name="connsiteX259" fmla="*/ 552181 w 3859699"/>
              <a:gd name="connsiteY259" fmla="*/ 1003097 h 3357396"/>
              <a:gd name="connsiteX260" fmla="*/ 998702 w 3859699"/>
              <a:gd name="connsiteY260" fmla="*/ 1305788 h 3357396"/>
              <a:gd name="connsiteX261" fmla="*/ 836443 w 3859699"/>
              <a:gd name="connsiteY261" fmla="*/ 1214261 h 3357396"/>
              <a:gd name="connsiteX262" fmla="*/ 827899 w 3859699"/>
              <a:gd name="connsiteY262" fmla="*/ 1208289 h 3357396"/>
              <a:gd name="connsiteX263" fmla="*/ 764786 w 3859699"/>
              <a:gd name="connsiteY263" fmla="*/ 1166076 h 3357396"/>
              <a:gd name="connsiteX264" fmla="*/ 308176 w 3859699"/>
              <a:gd name="connsiteY264" fmla="*/ 823130 h 3357396"/>
              <a:gd name="connsiteX265" fmla="*/ 1555284 w 3859699"/>
              <a:gd name="connsiteY265" fmla="*/ 71961 h 3357396"/>
              <a:gd name="connsiteX266" fmla="*/ 1557137 w 3859699"/>
              <a:gd name="connsiteY266" fmla="*/ 256252 h 3357396"/>
              <a:gd name="connsiteX267" fmla="*/ 1557754 w 3859699"/>
              <a:gd name="connsiteY267" fmla="*/ 373211 h 3357396"/>
              <a:gd name="connsiteX268" fmla="*/ 1551166 w 3859699"/>
              <a:gd name="connsiteY268" fmla="*/ 289405 h 3357396"/>
              <a:gd name="connsiteX269" fmla="*/ 1542825 w 3859699"/>
              <a:gd name="connsiteY269" fmla="*/ 282095 h 3357396"/>
              <a:gd name="connsiteX270" fmla="*/ 1534898 w 3859699"/>
              <a:gd name="connsiteY270" fmla="*/ 289919 h 3357396"/>
              <a:gd name="connsiteX271" fmla="*/ 1536957 w 3859699"/>
              <a:gd name="connsiteY271" fmla="*/ 481830 h 3357396"/>
              <a:gd name="connsiteX272" fmla="*/ 1536956 w 3859699"/>
              <a:gd name="connsiteY272" fmla="*/ 728925 h 3357396"/>
              <a:gd name="connsiteX273" fmla="*/ 1555284 w 3859699"/>
              <a:gd name="connsiteY273" fmla="*/ 71961 h 3357396"/>
              <a:gd name="connsiteX274" fmla="*/ 693540 w 3859699"/>
              <a:gd name="connsiteY274" fmla="*/ 231441 h 3357396"/>
              <a:gd name="connsiteX275" fmla="*/ 689834 w 3859699"/>
              <a:gd name="connsiteY275" fmla="*/ 238235 h 3357396"/>
              <a:gd name="connsiteX276" fmla="*/ 689834 w 3859699"/>
              <a:gd name="connsiteY276" fmla="*/ 269122 h 3357396"/>
              <a:gd name="connsiteX277" fmla="*/ 690658 w 3859699"/>
              <a:gd name="connsiteY277" fmla="*/ 272623 h 3357396"/>
              <a:gd name="connsiteX278" fmla="*/ 721338 w 3859699"/>
              <a:gd name="connsiteY278" fmla="*/ 333469 h 3357396"/>
              <a:gd name="connsiteX279" fmla="*/ 1034016 w 3859699"/>
              <a:gd name="connsiteY279" fmla="*/ 1003303 h 3357396"/>
              <a:gd name="connsiteX280" fmla="*/ 1051313 w 3859699"/>
              <a:gd name="connsiteY280" fmla="*/ 1031924 h 3357396"/>
              <a:gd name="connsiteX281" fmla="*/ 1053268 w 3859699"/>
              <a:gd name="connsiteY281" fmla="*/ 1034190 h 3357396"/>
              <a:gd name="connsiteX282" fmla="*/ 1161578 w 3859699"/>
              <a:gd name="connsiteY282" fmla="*/ 1158458 h 3357396"/>
              <a:gd name="connsiteX283" fmla="*/ 1270609 w 3859699"/>
              <a:gd name="connsiteY283" fmla="*/ 1279740 h 3357396"/>
              <a:gd name="connsiteX284" fmla="*/ 1278434 w 3859699"/>
              <a:gd name="connsiteY284" fmla="*/ 1273769 h 3357396"/>
              <a:gd name="connsiteX285" fmla="*/ 1281831 w 3859699"/>
              <a:gd name="connsiteY285" fmla="*/ 1261620 h 3357396"/>
              <a:gd name="connsiteX286" fmla="*/ 1281831 w 3859699"/>
              <a:gd name="connsiteY286" fmla="*/ 1256781 h 3357396"/>
              <a:gd name="connsiteX287" fmla="*/ 1209762 w 3859699"/>
              <a:gd name="connsiteY287" fmla="*/ 1142912 h 3357396"/>
              <a:gd name="connsiteX288" fmla="*/ 1169403 w 3859699"/>
              <a:gd name="connsiteY288" fmla="*/ 1088448 h 3357396"/>
              <a:gd name="connsiteX289" fmla="*/ 926530 w 3859699"/>
              <a:gd name="connsiteY289" fmla="*/ 711629 h 3357396"/>
              <a:gd name="connsiteX290" fmla="*/ 893173 w 3859699"/>
              <a:gd name="connsiteY290" fmla="*/ 654487 h 3357396"/>
              <a:gd name="connsiteX291" fmla="*/ 769625 w 3859699"/>
              <a:gd name="connsiteY291" fmla="*/ 374961 h 3357396"/>
              <a:gd name="connsiteX292" fmla="*/ 701262 w 3859699"/>
              <a:gd name="connsiteY292" fmla="*/ 230822 h 3357396"/>
              <a:gd name="connsiteX293" fmla="*/ 693540 w 3859699"/>
              <a:gd name="connsiteY293" fmla="*/ 231441 h 3357396"/>
              <a:gd name="connsiteX294" fmla="*/ 233327 w 3859699"/>
              <a:gd name="connsiteY294" fmla="*/ 166165 h 3357396"/>
              <a:gd name="connsiteX295" fmla="*/ 229311 w 3859699"/>
              <a:gd name="connsiteY295" fmla="*/ 176461 h 3357396"/>
              <a:gd name="connsiteX296" fmla="*/ 840047 w 3859699"/>
              <a:gd name="connsiteY296" fmla="*/ 1042735 h 3357396"/>
              <a:gd name="connsiteX297" fmla="*/ 870934 w 3859699"/>
              <a:gd name="connsiteY297" fmla="*/ 1075886 h 3357396"/>
              <a:gd name="connsiteX298" fmla="*/ 404130 w 3859699"/>
              <a:gd name="connsiteY298" fmla="*/ 528880 h 3357396"/>
              <a:gd name="connsiteX299" fmla="*/ 232503 w 3859699"/>
              <a:gd name="connsiteY299" fmla="*/ 305466 h 3357396"/>
              <a:gd name="connsiteX300" fmla="*/ 221060 w 3859699"/>
              <a:gd name="connsiteY300" fmla="*/ 304286 h 3357396"/>
              <a:gd name="connsiteX301" fmla="*/ 218809 w 3859699"/>
              <a:gd name="connsiteY301" fmla="*/ 314011 h 3357396"/>
              <a:gd name="connsiteX302" fmla="*/ 1074890 w 3859699"/>
              <a:gd name="connsiteY302" fmla="*/ 1319481 h 3357396"/>
              <a:gd name="connsiteX303" fmla="*/ 196160 w 3859699"/>
              <a:gd name="connsiteY303" fmla="*/ 477814 h 3357396"/>
              <a:gd name="connsiteX304" fmla="*/ 83525 w 3859699"/>
              <a:gd name="connsiteY304" fmla="*/ 338103 h 3357396"/>
              <a:gd name="connsiteX305" fmla="*/ 74774 w 3859699"/>
              <a:gd name="connsiteY305" fmla="*/ 335529 h 3357396"/>
              <a:gd name="connsiteX306" fmla="*/ 64478 w 3859699"/>
              <a:gd name="connsiteY306" fmla="*/ 345825 h 3357396"/>
              <a:gd name="connsiteX307" fmla="*/ 438415 w 3859699"/>
              <a:gd name="connsiteY307" fmla="*/ 848456 h 3357396"/>
              <a:gd name="connsiteX308" fmla="*/ 521913 w 3859699"/>
              <a:gd name="connsiteY308" fmla="*/ 947501 h 3357396"/>
              <a:gd name="connsiteX309" fmla="*/ 343387 w 3859699"/>
              <a:gd name="connsiteY309" fmla="*/ 803362 h 3357396"/>
              <a:gd name="connsiteX310" fmla="*/ 59331 w 3859699"/>
              <a:gd name="connsiteY310" fmla="*/ 584477 h 3357396"/>
              <a:gd name="connsiteX311" fmla="*/ 49035 w 3859699"/>
              <a:gd name="connsiteY311" fmla="*/ 585918 h 3357396"/>
              <a:gd name="connsiteX312" fmla="*/ 49035 w 3859699"/>
              <a:gd name="connsiteY312" fmla="*/ 596214 h 3357396"/>
              <a:gd name="connsiteX313" fmla="*/ 1343606 w 3859699"/>
              <a:gd name="connsiteY313" fmla="*/ 1459811 h 3357396"/>
              <a:gd name="connsiteX314" fmla="*/ 1356784 w 3859699"/>
              <a:gd name="connsiteY314" fmla="*/ 1471856 h 3357396"/>
              <a:gd name="connsiteX315" fmla="*/ 1358329 w 3859699"/>
              <a:gd name="connsiteY315" fmla="*/ 1474018 h 3357396"/>
              <a:gd name="connsiteX316" fmla="*/ 39151 w 3859699"/>
              <a:gd name="connsiteY316" fmla="*/ 853089 h 3357396"/>
              <a:gd name="connsiteX317" fmla="*/ 14853 w 3859699"/>
              <a:gd name="connsiteY317" fmla="*/ 837544 h 3357396"/>
              <a:gd name="connsiteX318" fmla="*/ 5999 w 3859699"/>
              <a:gd name="connsiteY318" fmla="*/ 837544 h 3357396"/>
              <a:gd name="connsiteX319" fmla="*/ 234 w 3859699"/>
              <a:gd name="connsiteY319" fmla="*/ 851134 h 3357396"/>
              <a:gd name="connsiteX320" fmla="*/ 1236428 w 3859699"/>
              <a:gd name="connsiteY320" fmla="*/ 1489462 h 3357396"/>
              <a:gd name="connsiteX321" fmla="*/ 532826 w 3859699"/>
              <a:gd name="connsiteY321" fmla="*/ 1384035 h 3357396"/>
              <a:gd name="connsiteX322" fmla="*/ 384878 w 3859699"/>
              <a:gd name="connsiteY322" fmla="*/ 1345323 h 3357396"/>
              <a:gd name="connsiteX323" fmla="*/ 377054 w 3859699"/>
              <a:gd name="connsiteY323" fmla="*/ 1347485 h 3357396"/>
              <a:gd name="connsiteX324" fmla="*/ 374994 w 3859699"/>
              <a:gd name="connsiteY324" fmla="*/ 1355310 h 3357396"/>
              <a:gd name="connsiteX325" fmla="*/ 631766 w 3859699"/>
              <a:gd name="connsiteY325" fmla="*/ 1464753 h 3357396"/>
              <a:gd name="connsiteX326" fmla="*/ 771685 w 3859699"/>
              <a:gd name="connsiteY326" fmla="*/ 1514171 h 3357396"/>
              <a:gd name="connsiteX327" fmla="*/ 781979 w 3859699"/>
              <a:gd name="connsiteY327" fmla="*/ 1520246 h 3357396"/>
              <a:gd name="connsiteX328" fmla="*/ 453446 w 3859699"/>
              <a:gd name="connsiteY328" fmla="*/ 1533733 h 3357396"/>
              <a:gd name="connsiteX329" fmla="*/ 198527 w 3859699"/>
              <a:gd name="connsiteY329" fmla="*/ 1547941 h 3357396"/>
              <a:gd name="connsiteX330" fmla="*/ 198527 w 3859699"/>
              <a:gd name="connsiteY330" fmla="*/ 1558237 h 3357396"/>
              <a:gd name="connsiteX331" fmla="*/ 205014 w 3859699"/>
              <a:gd name="connsiteY331" fmla="*/ 1562253 h 3357396"/>
              <a:gd name="connsiteX332" fmla="*/ 937752 w 3859699"/>
              <a:gd name="connsiteY332" fmla="*/ 1578313 h 3357396"/>
              <a:gd name="connsiteX333" fmla="*/ 1291510 w 3859699"/>
              <a:gd name="connsiteY333" fmla="*/ 1584490 h 3357396"/>
              <a:gd name="connsiteX334" fmla="*/ 1281214 w 3859699"/>
              <a:gd name="connsiteY334" fmla="*/ 1586344 h 3357396"/>
              <a:gd name="connsiteX335" fmla="*/ 1190510 w 3859699"/>
              <a:gd name="connsiteY335" fmla="*/ 1609611 h 3357396"/>
              <a:gd name="connsiteX336" fmla="*/ 1186288 w 3859699"/>
              <a:gd name="connsiteY336" fmla="*/ 1615686 h 3357396"/>
              <a:gd name="connsiteX337" fmla="*/ 645357 w 3859699"/>
              <a:gd name="connsiteY337" fmla="*/ 1592933 h 3357396"/>
              <a:gd name="connsiteX338" fmla="*/ 635171 w 3859699"/>
              <a:gd name="connsiteY338" fmla="*/ 1598277 h 3357396"/>
              <a:gd name="connsiteX339" fmla="*/ 637841 w 3859699"/>
              <a:gd name="connsiteY339" fmla="*/ 1607038 h 3357396"/>
              <a:gd name="connsiteX340" fmla="*/ 1208630 w 3859699"/>
              <a:gd name="connsiteY340" fmla="*/ 1660679 h 3357396"/>
              <a:gd name="connsiteX341" fmla="*/ 296336 w 3859699"/>
              <a:gd name="connsiteY341" fmla="*/ 1765693 h 3357396"/>
              <a:gd name="connsiteX342" fmla="*/ 288821 w 3859699"/>
              <a:gd name="connsiteY342" fmla="*/ 1770326 h 3357396"/>
              <a:gd name="connsiteX343" fmla="*/ 290158 w 3859699"/>
              <a:gd name="connsiteY343" fmla="*/ 1788447 h 3357396"/>
              <a:gd name="connsiteX344" fmla="*/ 1306130 w 3859699"/>
              <a:gd name="connsiteY344" fmla="*/ 1694756 h 3357396"/>
              <a:gd name="connsiteX345" fmla="*/ 1464991 w 3859699"/>
              <a:gd name="connsiteY345" fmla="*/ 1671179 h 3357396"/>
              <a:gd name="connsiteX346" fmla="*/ 1082612 w 3859699"/>
              <a:gd name="connsiteY346" fmla="*/ 1815318 h 3357396"/>
              <a:gd name="connsiteX347" fmla="*/ 197189 w 3859699"/>
              <a:gd name="connsiteY347" fmla="*/ 2194712 h 3357396"/>
              <a:gd name="connsiteX348" fmla="*/ 193894 w 3859699"/>
              <a:gd name="connsiteY348" fmla="*/ 2205007 h 3357396"/>
              <a:gd name="connsiteX349" fmla="*/ 204190 w 3859699"/>
              <a:gd name="connsiteY349" fmla="*/ 2209537 h 3357396"/>
              <a:gd name="connsiteX350" fmla="*/ 1027016 w 3859699"/>
              <a:gd name="connsiteY350" fmla="*/ 1897683 h 3357396"/>
              <a:gd name="connsiteX351" fmla="*/ 1411557 w 3859699"/>
              <a:gd name="connsiteY351" fmla="*/ 1740263 h 3357396"/>
              <a:gd name="connsiteX352" fmla="*/ 987687 w 3859699"/>
              <a:gd name="connsiteY352" fmla="*/ 1956472 h 3357396"/>
              <a:gd name="connsiteX353" fmla="*/ 450254 w 3859699"/>
              <a:gd name="connsiteY353" fmla="*/ 2242483 h 3357396"/>
              <a:gd name="connsiteX354" fmla="*/ 448146 w 3859699"/>
              <a:gd name="connsiteY354" fmla="*/ 2253790 h 3357396"/>
              <a:gd name="connsiteX355" fmla="*/ 456741 w 3859699"/>
              <a:gd name="connsiteY355" fmla="*/ 2257104 h 3357396"/>
              <a:gd name="connsiteX356" fmla="*/ 932605 w 3859699"/>
              <a:gd name="connsiteY356" fmla="*/ 2025349 h 3357396"/>
              <a:gd name="connsiteX357" fmla="*/ 1600482 w 3859699"/>
              <a:gd name="connsiteY357" fmla="*/ 1713804 h 3357396"/>
              <a:gd name="connsiteX358" fmla="*/ 1695921 w 3859699"/>
              <a:gd name="connsiteY358" fmla="*/ 1723584 h 3357396"/>
              <a:gd name="connsiteX359" fmla="*/ 1929426 w 3859699"/>
              <a:gd name="connsiteY359" fmla="*/ 1782887 h 3357396"/>
              <a:gd name="connsiteX360" fmla="*/ 1961960 w 3859699"/>
              <a:gd name="connsiteY360" fmla="*/ 1860001 h 3357396"/>
              <a:gd name="connsiteX361" fmla="*/ 2053901 w 3859699"/>
              <a:gd name="connsiteY361" fmla="*/ 2064163 h 3357396"/>
              <a:gd name="connsiteX362" fmla="*/ 1902658 w 3859699"/>
              <a:gd name="connsiteY362" fmla="*/ 1994873 h 3357396"/>
              <a:gd name="connsiteX363" fmla="*/ 1691700 w 3859699"/>
              <a:gd name="connsiteY363" fmla="*/ 1913127 h 3357396"/>
              <a:gd name="connsiteX364" fmla="*/ 1682726 w 3859699"/>
              <a:gd name="connsiteY364" fmla="*/ 1920321 h 3357396"/>
              <a:gd name="connsiteX365" fmla="*/ 1685832 w 3859699"/>
              <a:gd name="connsiteY365" fmla="*/ 1927644 h 3357396"/>
              <a:gd name="connsiteX366" fmla="*/ 2036707 w 3859699"/>
              <a:gd name="connsiteY366" fmla="*/ 2094124 h 3357396"/>
              <a:gd name="connsiteX367" fmla="*/ 1211101 w 3859699"/>
              <a:gd name="connsiteY367" fmla="*/ 2345543 h 3357396"/>
              <a:gd name="connsiteX368" fmla="*/ 1211822 w 3859699"/>
              <a:gd name="connsiteY368" fmla="*/ 2355118 h 3357396"/>
              <a:gd name="connsiteX369" fmla="*/ 1221191 w 3859699"/>
              <a:gd name="connsiteY369" fmla="*/ 2357382 h 3357396"/>
              <a:gd name="connsiteX370" fmla="*/ 2035059 w 3859699"/>
              <a:gd name="connsiteY370" fmla="*/ 2144675 h 3357396"/>
              <a:gd name="connsiteX371" fmla="*/ 1368521 w 3859699"/>
              <a:gd name="connsiteY371" fmla="*/ 2622289 h 3357396"/>
              <a:gd name="connsiteX372" fmla="*/ 1366771 w 3859699"/>
              <a:gd name="connsiteY372" fmla="*/ 2630216 h 3357396"/>
              <a:gd name="connsiteX373" fmla="*/ 1372639 w 3859699"/>
              <a:gd name="connsiteY373" fmla="*/ 2635673 h 3357396"/>
              <a:gd name="connsiteX374" fmla="*/ 1693862 w 3859699"/>
              <a:gd name="connsiteY374" fmla="*/ 2410611 h 3357396"/>
              <a:gd name="connsiteX375" fmla="*/ 2110731 w 3859699"/>
              <a:gd name="connsiteY375" fmla="*/ 2164443 h 3357396"/>
              <a:gd name="connsiteX376" fmla="*/ 2110731 w 3859699"/>
              <a:gd name="connsiteY376" fmla="*/ 2169178 h 3357396"/>
              <a:gd name="connsiteX377" fmla="*/ 2056165 w 3859699"/>
              <a:gd name="connsiteY377" fmla="*/ 2194094 h 3357396"/>
              <a:gd name="connsiteX378" fmla="*/ 2006334 w 3859699"/>
              <a:gd name="connsiteY378" fmla="*/ 2223951 h 3357396"/>
              <a:gd name="connsiteX379" fmla="*/ 2009628 w 3859699"/>
              <a:gd name="connsiteY379" fmla="*/ 2238365 h 3357396"/>
              <a:gd name="connsiteX380" fmla="*/ 2035574 w 3859699"/>
              <a:gd name="connsiteY380" fmla="*/ 2238879 h 3357396"/>
              <a:gd name="connsiteX381" fmla="*/ 2070888 w 3859699"/>
              <a:gd name="connsiteY381" fmla="*/ 2232702 h 3357396"/>
              <a:gd name="connsiteX382" fmla="*/ 2076550 w 3859699"/>
              <a:gd name="connsiteY382" fmla="*/ 2246292 h 3357396"/>
              <a:gd name="connsiteX383" fmla="*/ 2149340 w 3859699"/>
              <a:gd name="connsiteY383" fmla="*/ 2213758 h 3357396"/>
              <a:gd name="connsiteX384" fmla="*/ 2163651 w 3859699"/>
              <a:gd name="connsiteY384" fmla="*/ 2203463 h 3357396"/>
              <a:gd name="connsiteX385" fmla="*/ 2187125 w 3859699"/>
              <a:gd name="connsiteY385" fmla="*/ 2207170 h 3357396"/>
              <a:gd name="connsiteX386" fmla="*/ 2188052 w 3859699"/>
              <a:gd name="connsiteY386" fmla="*/ 2186579 h 3357396"/>
              <a:gd name="connsiteX387" fmla="*/ 2188052 w 3859699"/>
              <a:gd name="connsiteY387" fmla="*/ 2153529 h 3357396"/>
              <a:gd name="connsiteX388" fmla="*/ 2263210 w 3859699"/>
              <a:gd name="connsiteY388" fmla="*/ 2138600 h 3357396"/>
              <a:gd name="connsiteX389" fmla="*/ 2216056 w 3859699"/>
              <a:gd name="connsiteY389" fmla="*/ 2173194 h 3357396"/>
              <a:gd name="connsiteX390" fmla="*/ 2220483 w 3859699"/>
              <a:gd name="connsiteY390" fmla="*/ 2186063 h 3357396"/>
              <a:gd name="connsiteX391" fmla="*/ 2274227 w 3859699"/>
              <a:gd name="connsiteY391" fmla="*/ 2184211 h 3357396"/>
              <a:gd name="connsiteX392" fmla="*/ 2260430 w 3859699"/>
              <a:gd name="connsiteY392" fmla="*/ 2209022 h 3357396"/>
              <a:gd name="connsiteX393" fmla="*/ 2340735 w 3859699"/>
              <a:gd name="connsiteY393" fmla="*/ 2173708 h 3357396"/>
              <a:gd name="connsiteX394" fmla="*/ 2537382 w 3859699"/>
              <a:gd name="connsiteY394" fmla="*/ 2068076 h 3357396"/>
              <a:gd name="connsiteX395" fmla="*/ 1780037 w 3859699"/>
              <a:gd name="connsiteY395" fmla="*/ 2626407 h 3357396"/>
              <a:gd name="connsiteX396" fmla="*/ 1780964 w 3859699"/>
              <a:gd name="connsiteY396" fmla="*/ 2636703 h 3357396"/>
              <a:gd name="connsiteX397" fmla="*/ 1791259 w 3859699"/>
              <a:gd name="connsiteY397" fmla="*/ 2637732 h 3357396"/>
              <a:gd name="connsiteX398" fmla="*/ 2055958 w 3859699"/>
              <a:gd name="connsiteY398" fmla="*/ 2441189 h 3357396"/>
              <a:gd name="connsiteX399" fmla="*/ 2614290 w 3859699"/>
              <a:gd name="connsiteY399" fmla="*/ 2080842 h 3357396"/>
              <a:gd name="connsiteX400" fmla="*/ 2123087 w 3859699"/>
              <a:gd name="connsiteY400" fmla="*/ 2544145 h 3357396"/>
              <a:gd name="connsiteX401" fmla="*/ 2031662 w 3859699"/>
              <a:gd name="connsiteY401" fmla="*/ 2615287 h 3357396"/>
              <a:gd name="connsiteX402" fmla="*/ 2029911 w 3859699"/>
              <a:gd name="connsiteY402" fmla="*/ 2623833 h 3357396"/>
              <a:gd name="connsiteX403" fmla="*/ 2037015 w 3859699"/>
              <a:gd name="connsiteY403" fmla="*/ 2628981 h 3357396"/>
              <a:gd name="connsiteX404" fmla="*/ 2038148 w 3859699"/>
              <a:gd name="connsiteY404" fmla="*/ 2628981 h 3357396"/>
              <a:gd name="connsiteX405" fmla="*/ 2041649 w 3859699"/>
              <a:gd name="connsiteY405" fmla="*/ 2631555 h 3357396"/>
              <a:gd name="connsiteX406" fmla="*/ 2048031 w 3859699"/>
              <a:gd name="connsiteY406" fmla="*/ 2631555 h 3357396"/>
              <a:gd name="connsiteX407" fmla="*/ 2362460 w 3859699"/>
              <a:gd name="connsiteY407" fmla="*/ 2418332 h 3357396"/>
              <a:gd name="connsiteX408" fmla="*/ 2426705 w 3859699"/>
              <a:gd name="connsiteY408" fmla="*/ 2364692 h 3357396"/>
              <a:gd name="connsiteX409" fmla="*/ 2277418 w 3859699"/>
              <a:gd name="connsiteY409" fmla="*/ 2678914 h 3357396"/>
              <a:gd name="connsiteX410" fmla="*/ 2280684 w 3859699"/>
              <a:gd name="connsiteY410" fmla="*/ 2689944 h 3357396"/>
              <a:gd name="connsiteX411" fmla="*/ 2289567 w 3859699"/>
              <a:gd name="connsiteY411" fmla="*/ 2689211 h 3357396"/>
              <a:gd name="connsiteX412" fmla="*/ 2307173 w 3859699"/>
              <a:gd name="connsiteY412" fmla="*/ 2674487 h 3357396"/>
              <a:gd name="connsiteX413" fmla="*/ 2149238 w 3859699"/>
              <a:gd name="connsiteY413" fmla="*/ 2867325 h 3357396"/>
              <a:gd name="connsiteX414" fmla="*/ 2150575 w 3859699"/>
              <a:gd name="connsiteY414" fmla="*/ 2877621 h 3357396"/>
              <a:gd name="connsiteX415" fmla="*/ 2173535 w 3859699"/>
              <a:gd name="connsiteY415" fmla="*/ 2886269 h 3357396"/>
              <a:gd name="connsiteX416" fmla="*/ 2245605 w 3859699"/>
              <a:gd name="connsiteY416" fmla="*/ 2820273 h 3357396"/>
              <a:gd name="connsiteX417" fmla="*/ 2224293 w 3859699"/>
              <a:gd name="connsiteY417" fmla="*/ 2887607 h 3357396"/>
              <a:gd name="connsiteX418" fmla="*/ 2117425 w 3859699"/>
              <a:gd name="connsiteY418" fmla="*/ 3348748 h 3357396"/>
              <a:gd name="connsiteX419" fmla="*/ 2123910 w 3859699"/>
              <a:gd name="connsiteY419" fmla="*/ 3357396 h 3357396"/>
              <a:gd name="connsiteX420" fmla="*/ 2126897 w 3859699"/>
              <a:gd name="connsiteY420" fmla="*/ 3357396 h 3357396"/>
              <a:gd name="connsiteX421" fmla="*/ 2134618 w 3859699"/>
              <a:gd name="connsiteY421" fmla="*/ 3351836 h 3357396"/>
              <a:gd name="connsiteX422" fmla="*/ 2193405 w 3859699"/>
              <a:gd name="connsiteY422" fmla="*/ 3161161 h 3357396"/>
              <a:gd name="connsiteX423" fmla="*/ 2554885 w 3859699"/>
              <a:gd name="connsiteY423" fmla="*/ 2464972 h 3357396"/>
              <a:gd name="connsiteX424" fmla="*/ 2688728 w 3859699"/>
              <a:gd name="connsiteY424" fmla="*/ 2265236 h 3357396"/>
              <a:gd name="connsiteX425" fmla="*/ 2691507 w 3859699"/>
              <a:gd name="connsiteY425" fmla="*/ 2259883 h 3357396"/>
              <a:gd name="connsiteX426" fmla="*/ 2591228 w 3859699"/>
              <a:gd name="connsiteY426" fmla="*/ 2523245 h 3357396"/>
              <a:gd name="connsiteX427" fmla="*/ 2584022 w 3859699"/>
              <a:gd name="connsiteY427" fmla="*/ 2532023 h 3357396"/>
              <a:gd name="connsiteX428" fmla="*/ 2588551 w 3859699"/>
              <a:gd name="connsiteY428" fmla="*/ 2538483 h 3357396"/>
              <a:gd name="connsiteX429" fmla="*/ 2601112 w 3859699"/>
              <a:gd name="connsiteY429" fmla="*/ 2538482 h 3357396"/>
              <a:gd name="connsiteX430" fmla="*/ 2612540 w 3859699"/>
              <a:gd name="connsiteY430" fmla="*/ 2529629 h 3357396"/>
              <a:gd name="connsiteX431" fmla="*/ 2437000 w 3859699"/>
              <a:gd name="connsiteY431" fmla="*/ 2812346 h 3357396"/>
              <a:gd name="connsiteX432" fmla="*/ 2267226 w 3859699"/>
              <a:gd name="connsiteY432" fmla="*/ 3100109 h 3357396"/>
              <a:gd name="connsiteX433" fmla="*/ 2271855 w 3859699"/>
              <a:gd name="connsiteY433" fmla="*/ 3110639 h 3357396"/>
              <a:gd name="connsiteX434" fmla="*/ 2281537 w 3859699"/>
              <a:gd name="connsiteY434" fmla="*/ 3107624 h 3357396"/>
              <a:gd name="connsiteX435" fmla="*/ 2340839 w 3859699"/>
              <a:gd name="connsiteY435" fmla="*/ 3024023 h 3357396"/>
              <a:gd name="connsiteX436" fmla="*/ 2756781 w 3859699"/>
              <a:gd name="connsiteY436" fmla="*/ 2176591 h 3357396"/>
              <a:gd name="connsiteX437" fmla="*/ 2756782 w 3859699"/>
              <a:gd name="connsiteY437" fmla="*/ 2174532 h 3357396"/>
              <a:gd name="connsiteX438" fmla="*/ 2759047 w 3859699"/>
              <a:gd name="connsiteY438" fmla="*/ 2132217 h 3357396"/>
              <a:gd name="connsiteX439" fmla="*/ 3492712 w 3859699"/>
              <a:gd name="connsiteY439" fmla="*/ 2296948 h 3357396"/>
              <a:gd name="connsiteX440" fmla="*/ 3844205 w 3859699"/>
              <a:gd name="connsiteY440" fmla="*/ 2387754 h 3357396"/>
              <a:gd name="connsiteX441" fmla="*/ 3845336 w 3859699"/>
              <a:gd name="connsiteY441" fmla="*/ 2302713 h 3357396"/>
              <a:gd name="connsiteX442" fmla="*/ 3841218 w 3859699"/>
              <a:gd name="connsiteY442" fmla="*/ 2298388 h 3357396"/>
              <a:gd name="connsiteX443" fmla="*/ 3492299 w 3859699"/>
              <a:gd name="connsiteY443" fmla="*/ 2224878 h 3357396"/>
              <a:gd name="connsiteX444" fmla="*/ 3181784 w 3859699"/>
              <a:gd name="connsiteY444" fmla="*/ 2090520 h 3357396"/>
              <a:gd name="connsiteX445" fmla="*/ 3227086 w 3859699"/>
              <a:gd name="connsiteY445" fmla="*/ 1968620 h 3357396"/>
              <a:gd name="connsiteX446" fmla="*/ 3542337 w 3859699"/>
              <a:gd name="connsiteY446" fmla="*/ 671372 h 3357396"/>
              <a:gd name="connsiteX447" fmla="*/ 3534596 w 3859699"/>
              <a:gd name="connsiteY447" fmla="*/ 662864 h 3357396"/>
              <a:gd name="connsiteX448" fmla="*/ 3526276 w 3859699"/>
              <a:gd name="connsiteY448" fmla="*/ 669210 h 3357396"/>
              <a:gd name="connsiteX449" fmla="*/ 3469857 w 3859699"/>
              <a:gd name="connsiteY449" fmla="*/ 943073 h 3357396"/>
              <a:gd name="connsiteX450" fmla="*/ 3175710 w 3859699"/>
              <a:gd name="connsiteY450" fmla="*/ 1935469 h 3357396"/>
              <a:gd name="connsiteX451" fmla="*/ 3122379 w 3859699"/>
              <a:gd name="connsiteY451" fmla="*/ 2086196 h 3357396"/>
              <a:gd name="connsiteX452" fmla="*/ 3012422 w 3859699"/>
              <a:gd name="connsiteY452" fmla="*/ 2051911 h 3357396"/>
              <a:gd name="connsiteX453" fmla="*/ 2941692 w 3859699"/>
              <a:gd name="connsiteY453" fmla="*/ 2025966 h 3357396"/>
              <a:gd name="connsiteX454" fmla="*/ 3107348 w 3859699"/>
              <a:gd name="connsiteY454" fmla="*/ 1826849 h 3357396"/>
              <a:gd name="connsiteX455" fmla="*/ 3372357 w 3859699"/>
              <a:gd name="connsiteY455" fmla="*/ 1030483 h 3357396"/>
              <a:gd name="connsiteX456" fmla="*/ 3364120 w 3859699"/>
              <a:gd name="connsiteY456" fmla="*/ 1024820 h 3357396"/>
              <a:gd name="connsiteX457" fmla="*/ 3356604 w 3859699"/>
              <a:gd name="connsiteY457" fmla="*/ 1031307 h 3357396"/>
              <a:gd name="connsiteX458" fmla="*/ 3024365 w 3859699"/>
              <a:gd name="connsiteY458" fmla="*/ 1868958 h 3357396"/>
              <a:gd name="connsiteX459" fmla="*/ 2896390 w 3859699"/>
              <a:gd name="connsiteY459" fmla="*/ 2002184 h 3357396"/>
              <a:gd name="connsiteX460" fmla="*/ 2896906 w 3859699"/>
              <a:gd name="connsiteY460" fmla="*/ 2001257 h 3357396"/>
              <a:gd name="connsiteX461" fmla="*/ 3435366 w 3859699"/>
              <a:gd name="connsiteY461" fmla="*/ 796669 h 3357396"/>
              <a:gd name="connsiteX462" fmla="*/ 3448235 w 3859699"/>
              <a:gd name="connsiteY462" fmla="*/ 741382 h 3357396"/>
              <a:gd name="connsiteX463" fmla="*/ 3467283 w 3859699"/>
              <a:gd name="connsiteY463" fmla="*/ 677549 h 3357396"/>
              <a:gd name="connsiteX464" fmla="*/ 3465326 w 3859699"/>
              <a:gd name="connsiteY464" fmla="*/ 666327 h 3357396"/>
              <a:gd name="connsiteX465" fmla="*/ 3456575 w 3859699"/>
              <a:gd name="connsiteY465" fmla="*/ 659841 h 3357396"/>
              <a:gd name="connsiteX466" fmla="*/ 3445456 w 3859699"/>
              <a:gd name="connsiteY466" fmla="*/ 661076 h 3357396"/>
              <a:gd name="connsiteX467" fmla="*/ 3368033 w 3859699"/>
              <a:gd name="connsiteY467" fmla="*/ 820968 h 3357396"/>
              <a:gd name="connsiteX468" fmla="*/ 3363399 w 3859699"/>
              <a:gd name="connsiteY468" fmla="*/ 834043 h 3357396"/>
              <a:gd name="connsiteX469" fmla="*/ 2859841 w 3859699"/>
              <a:gd name="connsiteY469" fmla="*/ 1951014 h 3357396"/>
              <a:gd name="connsiteX470" fmla="*/ 2857164 w 3859699"/>
              <a:gd name="connsiteY470" fmla="*/ 1943498 h 3357396"/>
              <a:gd name="connsiteX471" fmla="*/ 2862312 w 3859699"/>
              <a:gd name="connsiteY471" fmla="*/ 1940513 h 3357396"/>
              <a:gd name="connsiteX472" fmla="*/ 2970210 w 3859699"/>
              <a:gd name="connsiteY472" fmla="*/ 1694344 h 3357396"/>
              <a:gd name="connsiteX473" fmla="*/ 3097257 w 3859699"/>
              <a:gd name="connsiteY473" fmla="*/ 1436233 h 3357396"/>
              <a:gd name="connsiteX474" fmla="*/ 3099419 w 3859699"/>
              <a:gd name="connsiteY474" fmla="*/ 1428100 h 3357396"/>
              <a:gd name="connsiteX475" fmla="*/ 3093242 w 3859699"/>
              <a:gd name="connsiteY475" fmla="*/ 1422437 h 3357396"/>
              <a:gd name="connsiteX476" fmla="*/ 3063694 w 3859699"/>
              <a:gd name="connsiteY476" fmla="*/ 1427174 h 3357396"/>
              <a:gd name="connsiteX477" fmla="*/ 3047633 w 3859699"/>
              <a:gd name="connsiteY477" fmla="*/ 1452501 h 3357396"/>
              <a:gd name="connsiteX478" fmla="*/ 3041558 w 3859699"/>
              <a:gd name="connsiteY478" fmla="*/ 1455384 h 3357396"/>
              <a:gd name="connsiteX479" fmla="*/ 3041558 w 3859699"/>
              <a:gd name="connsiteY479" fmla="*/ 1452191 h 3357396"/>
              <a:gd name="connsiteX480" fmla="*/ 3028895 w 3859699"/>
              <a:gd name="connsiteY480" fmla="*/ 1432527 h 3357396"/>
              <a:gd name="connsiteX481" fmla="*/ 3017615 w 3859699"/>
              <a:gd name="connsiteY481" fmla="*/ 1434775 h 3357396"/>
              <a:gd name="connsiteX482" fmla="*/ 3016746 w 3859699"/>
              <a:gd name="connsiteY482" fmla="*/ 1442102 h 3357396"/>
              <a:gd name="connsiteX483" fmla="*/ 3000170 w 3859699"/>
              <a:gd name="connsiteY483" fmla="*/ 1482461 h 3357396"/>
              <a:gd name="connsiteX484" fmla="*/ 2990390 w 3859699"/>
              <a:gd name="connsiteY484" fmla="*/ 1494404 h 3357396"/>
              <a:gd name="connsiteX485" fmla="*/ 3003259 w 3859699"/>
              <a:gd name="connsiteY485" fmla="*/ 1454045 h 3357396"/>
              <a:gd name="connsiteX486" fmla="*/ 3046912 w 3859699"/>
              <a:gd name="connsiteY486" fmla="*/ 1323188 h 3357396"/>
              <a:gd name="connsiteX487" fmla="*/ 3049795 w 3859699"/>
              <a:gd name="connsiteY487" fmla="*/ 1317010 h 3357396"/>
              <a:gd name="connsiteX488" fmla="*/ 3093654 w 3859699"/>
              <a:gd name="connsiteY488" fmla="*/ 1223114 h 3357396"/>
              <a:gd name="connsiteX489" fmla="*/ 3228732 w 3859699"/>
              <a:gd name="connsiteY489" fmla="*/ 917231 h 3357396"/>
              <a:gd name="connsiteX490" fmla="*/ 3228732 w 3859699"/>
              <a:gd name="connsiteY490" fmla="*/ 913628 h 3357396"/>
              <a:gd name="connsiteX491" fmla="*/ 3217511 w 3859699"/>
              <a:gd name="connsiteY491" fmla="*/ 899317 h 3357396"/>
              <a:gd name="connsiteX492" fmla="*/ 3127630 w 3859699"/>
              <a:gd name="connsiteY492" fmla="*/ 1053752 h 3357396"/>
              <a:gd name="connsiteX493" fmla="*/ 3045780 w 3859699"/>
              <a:gd name="connsiteY493" fmla="*/ 1218481 h 3357396"/>
              <a:gd name="connsiteX494" fmla="*/ 3044648 w 3859699"/>
              <a:gd name="connsiteY494" fmla="*/ 1221055 h 3357396"/>
              <a:gd name="connsiteX495" fmla="*/ 2962797 w 3859699"/>
              <a:gd name="connsiteY495" fmla="*/ 1362518 h 3357396"/>
              <a:gd name="connsiteX496" fmla="*/ 3138647 w 3859699"/>
              <a:gd name="connsiteY496" fmla="*/ 592920 h 3357396"/>
              <a:gd name="connsiteX497" fmla="*/ 3131851 w 3859699"/>
              <a:gd name="connsiteY497" fmla="*/ 584477 h 3357396"/>
              <a:gd name="connsiteX498" fmla="*/ 3122688 w 3859699"/>
              <a:gd name="connsiteY498" fmla="*/ 590139 h 3357396"/>
              <a:gd name="connsiteX499" fmla="*/ 3064312 w 3859699"/>
              <a:gd name="connsiteY499" fmla="*/ 888713 h 3357396"/>
              <a:gd name="connsiteX500" fmla="*/ 2900096 w 3859699"/>
              <a:gd name="connsiteY500" fmla="*/ 1408642 h 3357396"/>
              <a:gd name="connsiteX501" fmla="*/ 3000170 w 3859699"/>
              <a:gd name="connsiteY501" fmla="*/ 578814 h 3357396"/>
              <a:gd name="connsiteX502" fmla="*/ 3000170 w 3859699"/>
              <a:gd name="connsiteY502" fmla="*/ 576035 h 3357396"/>
              <a:gd name="connsiteX503" fmla="*/ 2987198 w 3859699"/>
              <a:gd name="connsiteY503" fmla="*/ 563062 h 3357396"/>
              <a:gd name="connsiteX504" fmla="*/ 2948794 w 3859699"/>
              <a:gd name="connsiteY504" fmla="*/ 812010 h 3357396"/>
              <a:gd name="connsiteX505" fmla="*/ 2877961 w 3859699"/>
              <a:gd name="connsiteY505" fmla="*/ 1278092 h 3357396"/>
              <a:gd name="connsiteX506" fmla="*/ 2831528 w 3859699"/>
              <a:gd name="connsiteY506" fmla="*/ 1118923 h 3357396"/>
              <a:gd name="connsiteX507" fmla="*/ 2827615 w 3859699"/>
              <a:gd name="connsiteY507" fmla="*/ 1113364 h 3357396"/>
              <a:gd name="connsiteX508" fmla="*/ 2821438 w 3859699"/>
              <a:gd name="connsiteY508" fmla="*/ 1042528 h 3357396"/>
              <a:gd name="connsiteX509" fmla="*/ 2789934 w 3859699"/>
              <a:gd name="connsiteY509" fmla="*/ 918981 h 3357396"/>
              <a:gd name="connsiteX510" fmla="*/ 2782726 w 3859699"/>
              <a:gd name="connsiteY510" fmla="*/ 918981 h 3357396"/>
              <a:gd name="connsiteX511" fmla="*/ 2767798 w 3859699"/>
              <a:gd name="connsiteY511" fmla="*/ 923511 h 3357396"/>
              <a:gd name="connsiteX512" fmla="*/ 2767798 w 3859699"/>
              <a:gd name="connsiteY512" fmla="*/ 879343 h 3357396"/>
              <a:gd name="connsiteX513" fmla="*/ 2768622 w 3859699"/>
              <a:gd name="connsiteY513" fmla="*/ 827248 h 3357396"/>
              <a:gd name="connsiteX514" fmla="*/ 2760179 w 3859699"/>
              <a:gd name="connsiteY514" fmla="*/ 821276 h 3357396"/>
              <a:gd name="connsiteX515" fmla="*/ 2732381 w 3859699"/>
              <a:gd name="connsiteY515" fmla="*/ 789256 h 3357396"/>
              <a:gd name="connsiteX516" fmla="*/ 2727439 w 3859699"/>
              <a:gd name="connsiteY516" fmla="*/ 782771 h 3357396"/>
              <a:gd name="connsiteX517" fmla="*/ 2719409 w 3859699"/>
              <a:gd name="connsiteY517" fmla="*/ 783800 h 3357396"/>
              <a:gd name="connsiteX518" fmla="*/ 2690170 w 3859699"/>
              <a:gd name="connsiteY518" fmla="*/ 968606 h 3357396"/>
              <a:gd name="connsiteX519" fmla="*/ 2694700 w 3859699"/>
              <a:gd name="connsiteY519" fmla="*/ 971592 h 3357396"/>
              <a:gd name="connsiteX520" fmla="*/ 2704995 w 3859699"/>
              <a:gd name="connsiteY520" fmla="*/ 972210 h 3357396"/>
              <a:gd name="connsiteX521" fmla="*/ 2677299 w 3859699"/>
              <a:gd name="connsiteY521" fmla="*/ 1084226 h 3357396"/>
              <a:gd name="connsiteX522" fmla="*/ 2658252 w 3859699"/>
              <a:gd name="connsiteY522" fmla="*/ 972107 h 3357396"/>
              <a:gd name="connsiteX523" fmla="*/ 2652899 w 3859699"/>
              <a:gd name="connsiteY523" fmla="*/ 882328 h 3357396"/>
              <a:gd name="connsiteX524" fmla="*/ 2657326 w 3859699"/>
              <a:gd name="connsiteY524" fmla="*/ 877181 h 3357396"/>
              <a:gd name="connsiteX525" fmla="*/ 2654855 w 3859699"/>
              <a:gd name="connsiteY525" fmla="*/ 843205 h 3357396"/>
              <a:gd name="connsiteX526" fmla="*/ 2651251 w 3859699"/>
              <a:gd name="connsiteY526" fmla="*/ 829513 h 3357396"/>
              <a:gd name="connsiteX527" fmla="*/ 2651252 w 3859699"/>
              <a:gd name="connsiteY527" fmla="*/ 824261 h 3357396"/>
              <a:gd name="connsiteX528" fmla="*/ 2643736 w 3859699"/>
              <a:gd name="connsiteY528" fmla="*/ 815922 h 3357396"/>
              <a:gd name="connsiteX529" fmla="*/ 2638588 w 3859699"/>
              <a:gd name="connsiteY529" fmla="*/ 815923 h 3357396"/>
              <a:gd name="connsiteX530" fmla="*/ 2609864 w 3859699"/>
              <a:gd name="connsiteY530" fmla="*/ 831983 h 3357396"/>
              <a:gd name="connsiteX531" fmla="*/ 2625616 w 3859699"/>
              <a:gd name="connsiteY531" fmla="*/ 876358 h 3357396"/>
              <a:gd name="connsiteX532" fmla="*/ 2625616 w 3859699"/>
              <a:gd name="connsiteY532" fmla="*/ 914863 h 3357396"/>
              <a:gd name="connsiteX533" fmla="*/ 2624586 w 3859699"/>
              <a:gd name="connsiteY533" fmla="*/ 966341 h 3357396"/>
              <a:gd name="connsiteX534" fmla="*/ 2611099 w 3859699"/>
              <a:gd name="connsiteY534" fmla="*/ 1028115 h 3357396"/>
              <a:gd name="connsiteX535" fmla="*/ 2581962 w 3859699"/>
              <a:gd name="connsiteY535" fmla="*/ 1072901 h 3357396"/>
              <a:gd name="connsiteX536" fmla="*/ 2576712 w 3859699"/>
              <a:gd name="connsiteY536" fmla="*/ 1076917 h 3357396"/>
              <a:gd name="connsiteX537" fmla="*/ 2554164 w 3859699"/>
              <a:gd name="connsiteY537" fmla="*/ 1204068 h 3357396"/>
              <a:gd name="connsiteX538" fmla="*/ 2534705 w 3859699"/>
              <a:gd name="connsiteY538" fmla="*/ 1315981 h 3357396"/>
              <a:gd name="connsiteX539" fmla="*/ 2370696 w 3859699"/>
              <a:gd name="connsiteY539" fmla="*/ 520747 h 3357396"/>
              <a:gd name="connsiteX540" fmla="*/ 2363900 w 3859699"/>
              <a:gd name="connsiteY540" fmla="*/ 513540 h 3357396"/>
              <a:gd name="connsiteX541" fmla="*/ 2350619 w 3859699"/>
              <a:gd name="connsiteY541" fmla="*/ 517864 h 3357396"/>
              <a:gd name="connsiteX542" fmla="*/ 2382330 w 3859699"/>
              <a:gd name="connsiteY542" fmla="*/ 849177 h 3357396"/>
              <a:gd name="connsiteX543" fmla="*/ 2423512 w 3859699"/>
              <a:gd name="connsiteY543" fmla="*/ 1145382 h 3357396"/>
              <a:gd name="connsiteX544" fmla="*/ 2375535 w 3859699"/>
              <a:gd name="connsiteY544" fmla="*/ 1069092 h 3357396"/>
              <a:gd name="connsiteX545" fmla="*/ 2355973 w 3859699"/>
              <a:gd name="connsiteY545" fmla="*/ 1025232 h 3357396"/>
              <a:gd name="connsiteX546" fmla="*/ 2319116 w 3859699"/>
              <a:gd name="connsiteY546" fmla="*/ 965106 h 3357396"/>
              <a:gd name="connsiteX547" fmla="*/ 2263210 w 3859699"/>
              <a:gd name="connsiteY547" fmla="*/ 733043 h 3357396"/>
              <a:gd name="connsiteX548" fmla="*/ 2241280 w 3859699"/>
              <a:gd name="connsiteY548" fmla="*/ 605789 h 3357396"/>
              <a:gd name="connsiteX549" fmla="*/ 2236235 w 3859699"/>
              <a:gd name="connsiteY549" fmla="*/ 599921 h 3357396"/>
              <a:gd name="connsiteX550" fmla="*/ 2228514 w 3859699"/>
              <a:gd name="connsiteY550" fmla="*/ 600950 h 3357396"/>
              <a:gd name="connsiteX551" fmla="*/ 2234485 w 3859699"/>
              <a:gd name="connsiteY551" fmla="*/ 767430 h 3357396"/>
              <a:gd name="connsiteX552" fmla="*/ 2247766 w 3859699"/>
              <a:gd name="connsiteY552" fmla="*/ 827351 h 3357396"/>
              <a:gd name="connsiteX553" fmla="*/ 2208335 w 3859699"/>
              <a:gd name="connsiteY553" fmla="*/ 734690 h 3357396"/>
              <a:gd name="connsiteX554" fmla="*/ 2124631 w 3859699"/>
              <a:gd name="connsiteY554" fmla="*/ 571710 h 3357396"/>
              <a:gd name="connsiteX555" fmla="*/ 2114335 w 3859699"/>
              <a:gd name="connsiteY555" fmla="*/ 570577 h 3357396"/>
              <a:gd name="connsiteX556" fmla="*/ 2110938 w 3859699"/>
              <a:gd name="connsiteY556" fmla="*/ 580049 h 3357396"/>
              <a:gd name="connsiteX557" fmla="*/ 2437412 w 3859699"/>
              <a:gd name="connsiteY557" fmla="*/ 1329365 h 3357396"/>
              <a:gd name="connsiteX558" fmla="*/ 2543046 w 3859699"/>
              <a:gd name="connsiteY558" fmla="*/ 1546911 h 3357396"/>
              <a:gd name="connsiteX559" fmla="*/ 2371417 w 3859699"/>
              <a:gd name="connsiteY559" fmla="*/ 1295698 h 3357396"/>
              <a:gd name="connsiteX560" fmla="*/ 2280198 w 3859699"/>
              <a:gd name="connsiteY560" fmla="*/ 1172151 h 3357396"/>
              <a:gd name="connsiteX561" fmla="*/ 2269903 w 3859699"/>
              <a:gd name="connsiteY561" fmla="*/ 1190683 h 3357396"/>
              <a:gd name="connsiteX562" fmla="*/ 2270520 w 3859699"/>
              <a:gd name="connsiteY562" fmla="*/ 1194080 h 3357396"/>
              <a:gd name="connsiteX563" fmla="*/ 2354223 w 3859699"/>
              <a:gd name="connsiteY563" fmla="*/ 1355515 h 3357396"/>
              <a:gd name="connsiteX564" fmla="*/ 2396641 w 3859699"/>
              <a:gd name="connsiteY564" fmla="*/ 1431498 h 3357396"/>
              <a:gd name="connsiteX565" fmla="*/ 2224498 w 3859699"/>
              <a:gd name="connsiteY565" fmla="*/ 1229806 h 3357396"/>
              <a:gd name="connsiteX566" fmla="*/ 2148723 w 3859699"/>
              <a:gd name="connsiteY566" fmla="*/ 1122527 h 3357396"/>
              <a:gd name="connsiteX567" fmla="*/ 2142031 w 3859699"/>
              <a:gd name="connsiteY567" fmla="*/ 1119541 h 3357396"/>
              <a:gd name="connsiteX568" fmla="*/ 2135751 w 3859699"/>
              <a:gd name="connsiteY568" fmla="*/ 1123041 h 3357396"/>
              <a:gd name="connsiteX569" fmla="*/ 2214512 w 3859699"/>
              <a:gd name="connsiteY569" fmla="*/ 1294153 h 3357396"/>
              <a:gd name="connsiteX570" fmla="*/ 2093436 w 3859699"/>
              <a:gd name="connsiteY570" fmla="*/ 1162164 h 3357396"/>
              <a:gd name="connsiteX571" fmla="*/ 1972256 w 3859699"/>
              <a:gd name="connsiteY571" fmla="*/ 987139 h 3357396"/>
              <a:gd name="connsiteX572" fmla="*/ 1965359 w 3859699"/>
              <a:gd name="connsiteY572" fmla="*/ 980859 h 3357396"/>
              <a:gd name="connsiteX573" fmla="*/ 1957122 w 3859699"/>
              <a:gd name="connsiteY573" fmla="*/ 985080 h 3357396"/>
              <a:gd name="connsiteX574" fmla="*/ 2129985 w 3859699"/>
              <a:gd name="connsiteY574" fmla="*/ 1257707 h 3357396"/>
              <a:gd name="connsiteX575" fmla="*/ 2261254 w 3859699"/>
              <a:gd name="connsiteY575" fmla="*/ 1428100 h 3357396"/>
              <a:gd name="connsiteX576" fmla="*/ 2254974 w 3859699"/>
              <a:gd name="connsiteY576" fmla="*/ 1435616 h 3357396"/>
              <a:gd name="connsiteX577" fmla="*/ 2023528 w 3859699"/>
              <a:gd name="connsiteY577" fmla="*/ 1246588 h 3357396"/>
              <a:gd name="connsiteX578" fmla="*/ 1858799 w 3859699"/>
              <a:gd name="connsiteY578" fmla="*/ 1105126 h 3357396"/>
              <a:gd name="connsiteX579" fmla="*/ 1848502 w 3859699"/>
              <a:gd name="connsiteY579" fmla="*/ 1105744 h 3357396"/>
              <a:gd name="connsiteX580" fmla="*/ 1846444 w 3859699"/>
              <a:gd name="connsiteY580" fmla="*/ 1115421 h 3357396"/>
              <a:gd name="connsiteX581" fmla="*/ 2055239 w 3859699"/>
              <a:gd name="connsiteY581" fmla="*/ 1314334 h 3357396"/>
              <a:gd name="connsiteX582" fmla="*/ 2219350 w 3859699"/>
              <a:gd name="connsiteY582" fmla="*/ 1461046 h 3357396"/>
              <a:gd name="connsiteX583" fmla="*/ 2204216 w 3859699"/>
              <a:gd name="connsiteY583" fmla="*/ 1607861 h 3357396"/>
              <a:gd name="connsiteX584" fmla="*/ 2196700 w 3859699"/>
              <a:gd name="connsiteY584" fmla="*/ 1646161 h 3357396"/>
              <a:gd name="connsiteX585" fmla="*/ 2195671 w 3859699"/>
              <a:gd name="connsiteY585" fmla="*/ 1694653 h 3357396"/>
              <a:gd name="connsiteX586" fmla="*/ 2193405 w 3859699"/>
              <a:gd name="connsiteY586" fmla="*/ 1778769 h 3357396"/>
              <a:gd name="connsiteX587" fmla="*/ 1978330 w 3859699"/>
              <a:gd name="connsiteY587" fmla="*/ 1739440 h 3357396"/>
              <a:gd name="connsiteX588" fmla="*/ 1942398 w 3859699"/>
              <a:gd name="connsiteY588" fmla="*/ 1613112 h 3357396"/>
              <a:gd name="connsiteX589" fmla="*/ 1938281 w 3859699"/>
              <a:gd name="connsiteY589" fmla="*/ 1606008 h 3357396"/>
              <a:gd name="connsiteX590" fmla="*/ 1930147 w 3859699"/>
              <a:gd name="connsiteY590" fmla="*/ 1606008 h 3357396"/>
              <a:gd name="connsiteX591" fmla="*/ 1906982 w 3859699"/>
              <a:gd name="connsiteY591" fmla="*/ 1678078 h 3357396"/>
              <a:gd name="connsiteX592" fmla="*/ 1801864 w 3859699"/>
              <a:gd name="connsiteY592" fmla="*/ 1623820 h 3357396"/>
              <a:gd name="connsiteX593" fmla="*/ 1792289 w 3859699"/>
              <a:gd name="connsiteY593" fmla="*/ 1629071 h 3357396"/>
              <a:gd name="connsiteX594" fmla="*/ 1915836 w 3859699"/>
              <a:gd name="connsiteY594" fmla="*/ 1702375 h 3357396"/>
              <a:gd name="connsiteX595" fmla="*/ 1915836 w 3859699"/>
              <a:gd name="connsiteY595" fmla="*/ 1707935 h 3357396"/>
              <a:gd name="connsiteX596" fmla="*/ 1841296 w 3859699"/>
              <a:gd name="connsiteY596" fmla="*/ 1679519 h 3357396"/>
              <a:gd name="connsiteX597" fmla="*/ 1878669 w 3859699"/>
              <a:gd name="connsiteY597" fmla="*/ 1712259 h 3357396"/>
              <a:gd name="connsiteX598" fmla="*/ 1832647 w 3859699"/>
              <a:gd name="connsiteY598" fmla="*/ 1696403 h 3357396"/>
              <a:gd name="connsiteX599" fmla="*/ 1796716 w 3859699"/>
              <a:gd name="connsiteY599" fmla="*/ 1697845 h 3357396"/>
              <a:gd name="connsiteX600" fmla="*/ 1739267 w 3859699"/>
              <a:gd name="connsiteY600" fmla="*/ 1690741 h 3357396"/>
              <a:gd name="connsiteX601" fmla="*/ 1681919 w 3859699"/>
              <a:gd name="connsiteY601" fmla="*/ 1690740 h 3357396"/>
              <a:gd name="connsiteX602" fmla="*/ 1666786 w 3859699"/>
              <a:gd name="connsiteY602" fmla="*/ 1654604 h 3357396"/>
              <a:gd name="connsiteX603" fmla="*/ 1665858 w 3859699"/>
              <a:gd name="connsiteY603" fmla="*/ 1653368 h 3357396"/>
              <a:gd name="connsiteX604" fmla="*/ 1677698 w 3859699"/>
              <a:gd name="connsiteY604" fmla="*/ 1617952 h 3357396"/>
              <a:gd name="connsiteX605" fmla="*/ 1633942 w 3859699"/>
              <a:gd name="connsiteY605" fmla="*/ 1576769 h 3357396"/>
              <a:gd name="connsiteX606" fmla="*/ 1630029 w 3859699"/>
              <a:gd name="connsiteY606" fmla="*/ 1573165 h 3357396"/>
              <a:gd name="connsiteX607" fmla="*/ 1655151 w 3859699"/>
              <a:gd name="connsiteY607" fmla="*/ 1583461 h 3357396"/>
              <a:gd name="connsiteX608" fmla="*/ 1686037 w 3859699"/>
              <a:gd name="connsiteY608" fmla="*/ 1627526 h 3357396"/>
              <a:gd name="connsiteX609" fmla="*/ 1690053 w 3859699"/>
              <a:gd name="connsiteY609" fmla="*/ 1633601 h 3357396"/>
              <a:gd name="connsiteX610" fmla="*/ 1697363 w 3859699"/>
              <a:gd name="connsiteY610" fmla="*/ 1633601 h 3357396"/>
              <a:gd name="connsiteX611" fmla="*/ 1720631 w 3859699"/>
              <a:gd name="connsiteY611" fmla="*/ 1636174 h 3357396"/>
              <a:gd name="connsiteX612" fmla="*/ 1751518 w 3859699"/>
              <a:gd name="connsiteY612" fmla="*/ 1673856 h 3357396"/>
              <a:gd name="connsiteX613" fmla="*/ 1760372 w 3859699"/>
              <a:gd name="connsiteY613" fmla="*/ 1680239 h 3357396"/>
              <a:gd name="connsiteX614" fmla="*/ 1767579 w 3859699"/>
              <a:gd name="connsiteY614" fmla="*/ 1672209 h 3357396"/>
              <a:gd name="connsiteX615" fmla="*/ 1828528 w 3859699"/>
              <a:gd name="connsiteY615" fmla="*/ 254193 h 3357396"/>
              <a:gd name="connsiteX616" fmla="*/ 1828529 w 3859699"/>
              <a:gd name="connsiteY616" fmla="*/ 250178 h 3357396"/>
              <a:gd name="connsiteX617" fmla="*/ 1818234 w 3859699"/>
              <a:gd name="connsiteY617" fmla="*/ 243383 h 3357396"/>
              <a:gd name="connsiteX618" fmla="*/ 1720116 w 3859699"/>
              <a:gd name="connsiteY618" fmla="*/ 823644 h 3357396"/>
              <a:gd name="connsiteX619" fmla="*/ 1666682 w 3859699"/>
              <a:gd name="connsiteY619" fmla="*/ 1199434 h 3357396"/>
              <a:gd name="connsiteX620" fmla="*/ 1692318 w 3859699"/>
              <a:gd name="connsiteY620" fmla="*/ 659532 h 3357396"/>
              <a:gd name="connsiteX621" fmla="*/ 1705085 w 3859699"/>
              <a:gd name="connsiteY621" fmla="*/ 36647 h 3357396"/>
              <a:gd name="connsiteX622" fmla="*/ 1695307 w 3859699"/>
              <a:gd name="connsiteY622" fmla="*/ 30589 h 3357396"/>
              <a:gd name="connsiteX623" fmla="*/ 1689127 w 3859699"/>
              <a:gd name="connsiteY623" fmla="*/ 39735 h 3357396"/>
              <a:gd name="connsiteX624" fmla="*/ 1657519 w 3859699"/>
              <a:gd name="connsiteY624" fmla="*/ 463915 h 3357396"/>
              <a:gd name="connsiteX625" fmla="*/ 1626632 w 3859699"/>
              <a:gd name="connsiteY625" fmla="*/ 811496 h 3357396"/>
              <a:gd name="connsiteX626" fmla="*/ 1632192 w 3859699"/>
              <a:gd name="connsiteY626" fmla="*/ 819114 h 3357396"/>
              <a:gd name="connsiteX627" fmla="*/ 1635486 w 3859699"/>
              <a:gd name="connsiteY627" fmla="*/ 819114 h 3357396"/>
              <a:gd name="connsiteX628" fmla="*/ 1630133 w 3859699"/>
              <a:gd name="connsiteY628" fmla="*/ 844957 h 3357396"/>
              <a:gd name="connsiteX629" fmla="*/ 1622823 w 3859699"/>
              <a:gd name="connsiteY629" fmla="*/ 469475 h 3357396"/>
              <a:gd name="connsiteX630" fmla="*/ 1607071 w 3859699"/>
              <a:gd name="connsiteY630" fmla="*/ 55179 h 3357396"/>
              <a:gd name="connsiteX631" fmla="*/ 1598525 w 3859699"/>
              <a:gd name="connsiteY631" fmla="*/ 49311 h 3357396"/>
              <a:gd name="connsiteX632" fmla="*/ 1591113 w 3859699"/>
              <a:gd name="connsiteY632" fmla="*/ 56620 h 3357396"/>
              <a:gd name="connsiteX633" fmla="*/ 1581331 w 3859699"/>
              <a:gd name="connsiteY633" fmla="*/ 331102 h 3357396"/>
              <a:gd name="connsiteX634" fmla="*/ 1578552 w 3859699"/>
              <a:gd name="connsiteY634" fmla="*/ 503142 h 3357396"/>
              <a:gd name="connsiteX635" fmla="*/ 1574433 w 3859699"/>
              <a:gd name="connsiteY635" fmla="*/ 255120 h 3357396"/>
              <a:gd name="connsiteX636" fmla="*/ 1569388 w 3859699"/>
              <a:gd name="connsiteY636" fmla="*/ 7305 h 3357396"/>
              <a:gd name="connsiteX637" fmla="*/ 1560468 w 3859699"/>
              <a:gd name="connsiteY637" fmla="*/ 42 h 3357396"/>
              <a:gd name="connsiteX638" fmla="*/ 1553430 w 3859699"/>
              <a:gd name="connsiteY638" fmla="*/ 6070 h 3357396"/>
              <a:gd name="connsiteX639" fmla="*/ 1510806 w 3859699"/>
              <a:gd name="connsiteY639" fmla="*/ 604554 h 3357396"/>
              <a:gd name="connsiteX640" fmla="*/ 1467977 w 3859699"/>
              <a:gd name="connsiteY640" fmla="*/ 275094 h 3357396"/>
              <a:gd name="connsiteX641" fmla="*/ 1459431 w 3859699"/>
              <a:gd name="connsiteY641" fmla="*/ 268607 h 3357396"/>
              <a:gd name="connsiteX642" fmla="*/ 1451916 w 3859699"/>
              <a:gd name="connsiteY642" fmla="*/ 276329 h 3357396"/>
              <a:gd name="connsiteX643" fmla="*/ 1471272 w 3859699"/>
              <a:gd name="connsiteY643" fmla="*/ 814379 h 3357396"/>
              <a:gd name="connsiteX644" fmla="*/ 1483420 w 3859699"/>
              <a:gd name="connsiteY644" fmla="*/ 898699 h 3357396"/>
              <a:gd name="connsiteX645" fmla="*/ 1474875 w 3859699"/>
              <a:gd name="connsiteY645" fmla="*/ 896949 h 3357396"/>
              <a:gd name="connsiteX646" fmla="*/ 1469624 w 3859699"/>
              <a:gd name="connsiteY646" fmla="*/ 904876 h 3357396"/>
              <a:gd name="connsiteX647" fmla="*/ 1475801 w 3859699"/>
              <a:gd name="connsiteY647" fmla="*/ 1056016 h 3357396"/>
              <a:gd name="connsiteX648" fmla="*/ 1534486 w 3859699"/>
              <a:gd name="connsiteY648" fmla="*/ 1466709 h 3357396"/>
              <a:gd name="connsiteX649" fmla="*/ 1375110 w 3859699"/>
              <a:gd name="connsiteY649" fmla="*/ 1231556 h 3357396"/>
              <a:gd name="connsiteX650" fmla="*/ 1069124 w 3859699"/>
              <a:gd name="connsiteY650" fmla="*/ 524762 h 3357396"/>
              <a:gd name="connsiteX651" fmla="*/ 1057902 w 3859699"/>
              <a:gd name="connsiteY651" fmla="*/ 529499 h 3357396"/>
              <a:gd name="connsiteX652" fmla="*/ 1263815 w 3859699"/>
              <a:gd name="connsiteY652" fmla="*/ 1103376 h 3357396"/>
              <a:gd name="connsiteX653" fmla="*/ 925398 w 3859699"/>
              <a:gd name="connsiteY653" fmla="*/ 342015 h 3357396"/>
              <a:gd name="connsiteX654" fmla="*/ 916853 w 3859699"/>
              <a:gd name="connsiteY654" fmla="*/ 335735 h 3357396"/>
              <a:gd name="connsiteX655" fmla="*/ 895541 w 3859699"/>
              <a:gd name="connsiteY655" fmla="*/ 350251 h 3357396"/>
              <a:gd name="connsiteX656" fmla="*/ 1062329 w 3859699"/>
              <a:gd name="connsiteY656" fmla="*/ 825498 h 3357396"/>
              <a:gd name="connsiteX657" fmla="*/ 1373669 w 3859699"/>
              <a:gd name="connsiteY657" fmla="*/ 1396183 h 3357396"/>
              <a:gd name="connsiteX658" fmla="*/ 511925 w 3859699"/>
              <a:gd name="connsiteY658" fmla="*/ 327807 h 3357396"/>
              <a:gd name="connsiteX659" fmla="*/ 500738 w 3859699"/>
              <a:gd name="connsiteY659" fmla="*/ 325133 h 3357396"/>
              <a:gd name="connsiteX660" fmla="*/ 497204 w 3859699"/>
              <a:gd name="connsiteY660" fmla="*/ 334396 h 3357396"/>
              <a:gd name="connsiteX661" fmla="*/ 1125236 w 3859699"/>
              <a:gd name="connsiteY661" fmla="*/ 1205406 h 3357396"/>
              <a:gd name="connsiteX662" fmla="*/ 1265462 w 3859699"/>
              <a:gd name="connsiteY662" fmla="*/ 1352118 h 3357396"/>
              <a:gd name="connsiteX663" fmla="*/ 296026 w 3859699"/>
              <a:gd name="connsiteY663" fmla="*/ 244207 h 3357396"/>
              <a:gd name="connsiteX664" fmla="*/ 243622 w 3859699"/>
              <a:gd name="connsiteY664" fmla="*/ 168740 h 3357396"/>
              <a:gd name="connsiteX665" fmla="*/ 233327 w 3859699"/>
              <a:gd name="connsiteY665" fmla="*/ 166165 h 3357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</a:cxnLst>
            <a:rect l="l" t="t" r="r" b="b"/>
            <a:pathLst>
              <a:path w="3859699" h="3357396">
                <a:moveTo>
                  <a:pt x="2669063" y="2093712"/>
                </a:moveTo>
                <a:cubicBezTo>
                  <a:pt x="2686571" y="2096503"/>
                  <a:pt x="2703658" y="2101484"/>
                  <a:pt x="2719923" y="2108537"/>
                </a:cubicBezTo>
                <a:cubicBezTo>
                  <a:pt x="2707362" y="2117763"/>
                  <a:pt x="2694302" y="2126287"/>
                  <a:pt x="2680800" y="2134071"/>
                </a:cubicBezTo>
                <a:lnTo>
                  <a:pt x="2681005" y="2134071"/>
                </a:lnTo>
                <a:cubicBezTo>
                  <a:pt x="2679618" y="2134895"/>
                  <a:pt x="2678507" y="2136114"/>
                  <a:pt x="2677815" y="2137571"/>
                </a:cubicBezTo>
                <a:cubicBezTo>
                  <a:pt x="2565901" y="2370561"/>
                  <a:pt x="2508451" y="2432026"/>
                  <a:pt x="2466445" y="2477326"/>
                </a:cubicBezTo>
                <a:cubicBezTo>
                  <a:pt x="2457385" y="2487004"/>
                  <a:pt x="2448840" y="2496167"/>
                  <a:pt x="2440500" y="2506155"/>
                </a:cubicBezTo>
                <a:cubicBezTo>
                  <a:pt x="2434941" y="2511095"/>
                  <a:pt x="2422998" y="2523657"/>
                  <a:pt x="2392831" y="2555470"/>
                </a:cubicBezTo>
                <a:lnTo>
                  <a:pt x="2363284" y="2586356"/>
                </a:lnTo>
                <a:cubicBezTo>
                  <a:pt x="2385934" y="2547234"/>
                  <a:pt x="2423203" y="2480724"/>
                  <a:pt x="2459753" y="2414318"/>
                </a:cubicBezTo>
                <a:cubicBezTo>
                  <a:pt x="2515040" y="2313832"/>
                  <a:pt x="2533058" y="2280475"/>
                  <a:pt x="2536867" y="2267296"/>
                </a:cubicBezTo>
                <a:cubicBezTo>
                  <a:pt x="2563122" y="2216745"/>
                  <a:pt x="2633029" y="2125217"/>
                  <a:pt x="2669063" y="2093712"/>
                </a:cubicBezTo>
                <a:close/>
                <a:moveTo>
                  <a:pt x="2772328" y="1912818"/>
                </a:moveTo>
                <a:lnTo>
                  <a:pt x="2772530" y="1912892"/>
                </a:lnTo>
                <a:lnTo>
                  <a:pt x="2772534" y="1912818"/>
                </a:lnTo>
                <a:close/>
                <a:moveTo>
                  <a:pt x="2245215" y="1880963"/>
                </a:moveTo>
                <a:cubicBezTo>
                  <a:pt x="2253069" y="1877903"/>
                  <a:pt x="2263158" y="1875342"/>
                  <a:pt x="2276388" y="1873797"/>
                </a:cubicBezTo>
                <a:cubicBezTo>
                  <a:pt x="2345781" y="1875650"/>
                  <a:pt x="2363181" y="1909729"/>
                  <a:pt x="2393347" y="1926202"/>
                </a:cubicBezTo>
                <a:cubicBezTo>
                  <a:pt x="2421951" y="1940258"/>
                  <a:pt x="2452122" y="1950868"/>
                  <a:pt x="2483227" y="1957809"/>
                </a:cubicBezTo>
                <a:cubicBezTo>
                  <a:pt x="2542632" y="1974488"/>
                  <a:pt x="2562504" y="1990446"/>
                  <a:pt x="2601318" y="2019583"/>
                </a:cubicBezTo>
                <a:cubicBezTo>
                  <a:pt x="2593803" y="2022261"/>
                  <a:pt x="2532029" y="2031629"/>
                  <a:pt x="2524410" y="2034203"/>
                </a:cubicBezTo>
                <a:lnTo>
                  <a:pt x="2524410" y="2034099"/>
                </a:lnTo>
                <a:lnTo>
                  <a:pt x="2520086" y="2035644"/>
                </a:lnTo>
                <a:cubicBezTo>
                  <a:pt x="2410643" y="2073018"/>
                  <a:pt x="2259504" y="2115538"/>
                  <a:pt x="2152738" y="2108846"/>
                </a:cubicBezTo>
                <a:cubicBezTo>
                  <a:pt x="2153458" y="2103493"/>
                  <a:pt x="2154488" y="2097109"/>
                  <a:pt x="2155724" y="2089696"/>
                </a:cubicBezTo>
                <a:cubicBezTo>
                  <a:pt x="2156145" y="2088251"/>
                  <a:pt x="2156420" y="2086769"/>
                  <a:pt x="2156548" y="2085270"/>
                </a:cubicBezTo>
                <a:cubicBezTo>
                  <a:pt x="2167565" y="2025246"/>
                  <a:pt x="2194436" y="1916318"/>
                  <a:pt x="2210496" y="1907979"/>
                </a:cubicBezTo>
                <a:cubicBezTo>
                  <a:pt x="2218219" y="1903808"/>
                  <a:pt x="2221654" y="1890141"/>
                  <a:pt x="2245215" y="1880963"/>
                </a:cubicBezTo>
                <a:close/>
                <a:moveTo>
                  <a:pt x="2934484" y="1597669"/>
                </a:moveTo>
                <a:lnTo>
                  <a:pt x="2934690" y="1597669"/>
                </a:lnTo>
                <a:cubicBezTo>
                  <a:pt x="2932940" y="1624643"/>
                  <a:pt x="2916364" y="1685593"/>
                  <a:pt x="2894640" y="1741808"/>
                </a:cubicBezTo>
                <a:cubicBezTo>
                  <a:pt x="2885786" y="1754573"/>
                  <a:pt x="2858606" y="1827570"/>
                  <a:pt x="2847487" y="1880284"/>
                </a:cubicBezTo>
                <a:cubicBezTo>
                  <a:pt x="2845530" y="1768988"/>
                  <a:pt x="2910186" y="1641631"/>
                  <a:pt x="2934484" y="1597669"/>
                </a:cubicBezTo>
                <a:close/>
                <a:moveTo>
                  <a:pt x="1963298" y="1789167"/>
                </a:moveTo>
                <a:cubicBezTo>
                  <a:pt x="2042987" y="1806360"/>
                  <a:pt x="2104658" y="1817789"/>
                  <a:pt x="2158914" y="1835395"/>
                </a:cubicBezTo>
                <a:cubicBezTo>
                  <a:pt x="2178786" y="1832924"/>
                  <a:pt x="2187949" y="1849191"/>
                  <a:pt x="2170961" y="1901596"/>
                </a:cubicBezTo>
                <a:lnTo>
                  <a:pt x="2147487" y="2055515"/>
                </a:lnTo>
                <a:cubicBezTo>
                  <a:pt x="2152429" y="2112449"/>
                  <a:pt x="2142339" y="2079195"/>
                  <a:pt x="2136059" y="2082592"/>
                </a:cubicBezTo>
                <a:lnTo>
                  <a:pt x="2136059" y="2082489"/>
                </a:lnTo>
                <a:cubicBezTo>
                  <a:pt x="2128337" y="2086711"/>
                  <a:pt x="2109909" y="2109979"/>
                  <a:pt x="2101466" y="2103081"/>
                </a:cubicBezTo>
                <a:cubicBezTo>
                  <a:pt x="2065225" y="2007023"/>
                  <a:pt x="1978536" y="1857119"/>
                  <a:pt x="1963298" y="1789167"/>
                </a:cubicBezTo>
                <a:close/>
                <a:moveTo>
                  <a:pt x="2803936" y="1468253"/>
                </a:moveTo>
                <a:cubicBezTo>
                  <a:pt x="2803832" y="1469385"/>
                  <a:pt x="2803832" y="1470724"/>
                  <a:pt x="2803833" y="1471753"/>
                </a:cubicBezTo>
                <a:lnTo>
                  <a:pt x="2805377" y="1469694"/>
                </a:lnTo>
                <a:close/>
                <a:moveTo>
                  <a:pt x="2801053" y="1431703"/>
                </a:moveTo>
                <a:cubicBezTo>
                  <a:pt x="2802906" y="1459707"/>
                  <a:pt x="2811349" y="1467224"/>
                  <a:pt x="2818041" y="1465370"/>
                </a:cubicBezTo>
                <a:cubicBezTo>
                  <a:pt x="2801156" y="1493477"/>
                  <a:pt x="2788184" y="1495330"/>
                  <a:pt x="2801053" y="1431703"/>
                </a:cubicBezTo>
                <a:close/>
                <a:moveTo>
                  <a:pt x="3002126" y="1352736"/>
                </a:moveTo>
                <a:cubicBezTo>
                  <a:pt x="3005421" y="1512420"/>
                  <a:pt x="2780564" y="1684255"/>
                  <a:pt x="2821644" y="1933718"/>
                </a:cubicBezTo>
                <a:cubicBezTo>
                  <a:pt x="2821373" y="2112990"/>
                  <a:pt x="2790678" y="1942276"/>
                  <a:pt x="2777006" y="1914522"/>
                </a:cubicBezTo>
                <a:lnTo>
                  <a:pt x="2772530" y="1912892"/>
                </a:lnTo>
                <a:lnTo>
                  <a:pt x="2771823" y="1925735"/>
                </a:lnTo>
                <a:cubicBezTo>
                  <a:pt x="2775291" y="1961371"/>
                  <a:pt x="2807295" y="2025039"/>
                  <a:pt x="2713335" y="1897477"/>
                </a:cubicBezTo>
                <a:cubicBezTo>
                  <a:pt x="2637662" y="1826540"/>
                  <a:pt x="2394170" y="1614657"/>
                  <a:pt x="2393347" y="1575224"/>
                </a:cubicBezTo>
                <a:cubicBezTo>
                  <a:pt x="2393346" y="1558340"/>
                  <a:pt x="2468093" y="1609611"/>
                  <a:pt x="2550149" y="1660060"/>
                </a:cubicBezTo>
                <a:lnTo>
                  <a:pt x="2548295" y="1657487"/>
                </a:lnTo>
                <a:cubicBezTo>
                  <a:pt x="2645486" y="1715759"/>
                  <a:pt x="2809702" y="2061692"/>
                  <a:pt x="2734337" y="1748705"/>
                </a:cubicBezTo>
                <a:cubicBezTo>
                  <a:pt x="2783654" y="1709068"/>
                  <a:pt x="2695626" y="1744484"/>
                  <a:pt x="2700568" y="1686932"/>
                </a:cubicBezTo>
                <a:cubicBezTo>
                  <a:pt x="2673181" y="1677769"/>
                  <a:pt x="2633028" y="1691874"/>
                  <a:pt x="2555194" y="1586755"/>
                </a:cubicBezTo>
                <a:cubicBezTo>
                  <a:pt x="2581035" y="1590462"/>
                  <a:pt x="2704892" y="1734703"/>
                  <a:pt x="2683476" y="1653676"/>
                </a:cubicBezTo>
                <a:cubicBezTo>
                  <a:pt x="2698920" y="1674268"/>
                  <a:pt x="2708290" y="1706391"/>
                  <a:pt x="2746075" y="1691359"/>
                </a:cubicBezTo>
                <a:cubicBezTo>
                  <a:pt x="2705510" y="1629585"/>
                  <a:pt x="2681521" y="1608273"/>
                  <a:pt x="2681315" y="1518804"/>
                </a:cubicBezTo>
                <a:cubicBezTo>
                  <a:pt x="2690478" y="1502434"/>
                  <a:pt x="2706230" y="1476077"/>
                  <a:pt x="2706230" y="1476077"/>
                </a:cubicBezTo>
                <a:cubicBezTo>
                  <a:pt x="2706662" y="1476475"/>
                  <a:pt x="2707042" y="1476924"/>
                  <a:pt x="2707362" y="1477416"/>
                </a:cubicBezTo>
                <a:cubicBezTo>
                  <a:pt x="2780667" y="1377857"/>
                  <a:pt x="2777477" y="1552162"/>
                  <a:pt x="2786640" y="1636895"/>
                </a:cubicBezTo>
                <a:cubicBezTo>
                  <a:pt x="2810216" y="1586550"/>
                  <a:pt x="2909363" y="1485138"/>
                  <a:pt x="2807230" y="1544235"/>
                </a:cubicBezTo>
                <a:cubicBezTo>
                  <a:pt x="2896082" y="1455074"/>
                  <a:pt x="2854900" y="1578828"/>
                  <a:pt x="2794875" y="1632263"/>
                </a:cubicBezTo>
                <a:cubicBezTo>
                  <a:pt x="2772122" y="1659443"/>
                  <a:pt x="2763989" y="1668708"/>
                  <a:pt x="2756164" y="1691771"/>
                </a:cubicBezTo>
                <a:cubicBezTo>
                  <a:pt x="2771252" y="1683318"/>
                  <a:pt x="2785461" y="1673385"/>
                  <a:pt x="2798582" y="1662119"/>
                </a:cubicBezTo>
                <a:cubicBezTo>
                  <a:pt x="2803936" y="1709891"/>
                  <a:pt x="2849339" y="1638543"/>
                  <a:pt x="2865298" y="1627733"/>
                </a:cubicBezTo>
                <a:cubicBezTo>
                  <a:pt x="2846148" y="1570797"/>
                  <a:pt x="2968253" y="1394434"/>
                  <a:pt x="3002126" y="1352736"/>
                </a:cubicBezTo>
                <a:close/>
                <a:moveTo>
                  <a:pt x="1695510" y="1723996"/>
                </a:moveTo>
                <a:cubicBezTo>
                  <a:pt x="1609129" y="1823349"/>
                  <a:pt x="1164256" y="2129232"/>
                  <a:pt x="1075096" y="2194506"/>
                </a:cubicBezTo>
                <a:cubicBezTo>
                  <a:pt x="982436" y="2262251"/>
                  <a:pt x="886892" y="2332262"/>
                  <a:pt x="797115" y="2390123"/>
                </a:cubicBezTo>
                <a:lnTo>
                  <a:pt x="802673" y="2399697"/>
                </a:lnTo>
                <a:cubicBezTo>
                  <a:pt x="982023" y="2307860"/>
                  <a:pt x="1633531" y="1853103"/>
                  <a:pt x="1710232" y="1728629"/>
                </a:cubicBezTo>
                <a:cubicBezTo>
                  <a:pt x="1705084" y="1728629"/>
                  <a:pt x="1700761" y="1724201"/>
                  <a:pt x="1695510" y="1723996"/>
                </a:cubicBezTo>
                <a:close/>
                <a:moveTo>
                  <a:pt x="2541294" y="1460737"/>
                </a:moveTo>
                <a:cubicBezTo>
                  <a:pt x="2585462" y="1462384"/>
                  <a:pt x="2636940" y="1511598"/>
                  <a:pt x="2655267" y="1557516"/>
                </a:cubicBezTo>
                <a:cubicBezTo>
                  <a:pt x="2659591" y="1568326"/>
                  <a:pt x="2664739" y="1586344"/>
                  <a:pt x="2658047" y="1599213"/>
                </a:cubicBezTo>
                <a:cubicBezTo>
                  <a:pt x="2652946" y="1590876"/>
                  <a:pt x="2646631" y="1583346"/>
                  <a:pt x="2639309" y="1576872"/>
                </a:cubicBezTo>
                <a:cubicBezTo>
                  <a:pt x="2638382" y="1576254"/>
                  <a:pt x="2622528" y="1574194"/>
                  <a:pt x="2622528" y="1574194"/>
                </a:cubicBezTo>
                <a:cubicBezTo>
                  <a:pt x="2616906" y="1562654"/>
                  <a:pt x="2607645" y="1553284"/>
                  <a:pt x="2596171" y="1547529"/>
                </a:cubicBezTo>
                <a:lnTo>
                  <a:pt x="2582992" y="1539498"/>
                </a:lnTo>
                <a:lnTo>
                  <a:pt x="2588140" y="1554016"/>
                </a:lnTo>
                <a:cubicBezTo>
                  <a:pt x="2592463" y="1566370"/>
                  <a:pt x="2624483" y="1583152"/>
                  <a:pt x="2624483" y="1583152"/>
                </a:cubicBezTo>
                <a:cubicBezTo>
                  <a:pt x="2619156" y="1586628"/>
                  <a:pt x="2612468" y="1587282"/>
                  <a:pt x="2606569" y="1584903"/>
                </a:cubicBezTo>
                <a:cubicBezTo>
                  <a:pt x="2576197" y="1573680"/>
                  <a:pt x="2546339" y="1499551"/>
                  <a:pt x="2541294" y="1460840"/>
                </a:cubicBezTo>
                <a:close/>
                <a:moveTo>
                  <a:pt x="2263004" y="1472885"/>
                </a:moveTo>
                <a:cubicBezTo>
                  <a:pt x="2272373" y="1472062"/>
                  <a:pt x="2307069" y="1486992"/>
                  <a:pt x="2408173" y="1662017"/>
                </a:cubicBezTo>
                <a:lnTo>
                  <a:pt x="2410437" y="1664487"/>
                </a:lnTo>
                <a:cubicBezTo>
                  <a:pt x="2459444" y="1705052"/>
                  <a:pt x="2507525" y="1764869"/>
                  <a:pt x="2558488" y="1828085"/>
                </a:cubicBezTo>
                <a:cubicBezTo>
                  <a:pt x="2596951" y="1877631"/>
                  <a:pt x="2637948" y="1925158"/>
                  <a:pt x="2681315" y="1970473"/>
                </a:cubicBezTo>
                <a:cubicBezTo>
                  <a:pt x="2586697" y="1934541"/>
                  <a:pt x="2460988" y="1915906"/>
                  <a:pt x="2384287" y="1873900"/>
                </a:cubicBezTo>
                <a:cubicBezTo>
                  <a:pt x="2380683" y="1871841"/>
                  <a:pt x="2312217" y="1830042"/>
                  <a:pt x="2293891" y="1830041"/>
                </a:cubicBezTo>
                <a:cubicBezTo>
                  <a:pt x="2291170" y="1829987"/>
                  <a:pt x="2288450" y="1830159"/>
                  <a:pt x="2285757" y="1830556"/>
                </a:cubicBezTo>
                <a:cubicBezTo>
                  <a:pt x="2285414" y="1825289"/>
                  <a:pt x="2284233" y="1820110"/>
                  <a:pt x="2282257" y="1815216"/>
                </a:cubicBezTo>
                <a:cubicBezTo>
                  <a:pt x="2281323" y="1812738"/>
                  <a:pt x="2279254" y="1810860"/>
                  <a:pt x="2276698" y="1810171"/>
                </a:cubicBezTo>
                <a:cubicBezTo>
                  <a:pt x="2265269" y="1807288"/>
                  <a:pt x="2256106" y="1805228"/>
                  <a:pt x="2248075" y="1803478"/>
                </a:cubicBezTo>
                <a:cubicBezTo>
                  <a:pt x="2223057" y="1798021"/>
                  <a:pt x="2223057" y="1797301"/>
                  <a:pt x="2223468" y="1792565"/>
                </a:cubicBezTo>
                <a:cubicBezTo>
                  <a:pt x="2223881" y="1787829"/>
                  <a:pt x="2225837" y="1742322"/>
                  <a:pt x="2227278" y="1707009"/>
                </a:cubicBezTo>
                <a:cubicBezTo>
                  <a:pt x="2228307" y="1683843"/>
                  <a:pt x="2229131" y="1664487"/>
                  <a:pt x="2229131" y="1663664"/>
                </a:cubicBezTo>
                <a:cubicBezTo>
                  <a:pt x="2229852" y="1660472"/>
                  <a:pt x="2230470" y="1655118"/>
                  <a:pt x="2231603" y="1645851"/>
                </a:cubicBezTo>
                <a:cubicBezTo>
                  <a:pt x="2247973" y="1510671"/>
                  <a:pt x="2258166" y="1479064"/>
                  <a:pt x="2263004" y="1472885"/>
                </a:cubicBezTo>
                <a:close/>
                <a:moveTo>
                  <a:pt x="2654441" y="1313317"/>
                </a:moveTo>
                <a:cubicBezTo>
                  <a:pt x="2668769" y="1302146"/>
                  <a:pt x="2685780" y="1333419"/>
                  <a:pt x="2723424" y="1392683"/>
                </a:cubicBezTo>
                <a:cubicBezTo>
                  <a:pt x="2723633" y="1404583"/>
                  <a:pt x="2720026" y="1416237"/>
                  <a:pt x="2713128" y="1425937"/>
                </a:cubicBezTo>
                <a:cubicBezTo>
                  <a:pt x="2710952" y="1432938"/>
                  <a:pt x="2704598" y="1437807"/>
                  <a:pt x="2697274" y="1438087"/>
                </a:cubicBezTo>
                <a:cubicBezTo>
                  <a:pt x="2689346" y="1439939"/>
                  <a:pt x="2681314" y="1435513"/>
                  <a:pt x="2675446" y="1420276"/>
                </a:cubicBezTo>
                <a:cubicBezTo>
                  <a:pt x="2676991" y="1425218"/>
                  <a:pt x="2671933" y="1444580"/>
                  <a:pt x="2676387" y="1450651"/>
                </a:cubicBezTo>
                <a:lnTo>
                  <a:pt x="2684546" y="1451260"/>
                </a:lnTo>
                <a:lnTo>
                  <a:pt x="2684610" y="1451162"/>
                </a:lnTo>
                <a:lnTo>
                  <a:pt x="2684609" y="1451265"/>
                </a:lnTo>
                <a:lnTo>
                  <a:pt x="2684546" y="1451260"/>
                </a:lnTo>
                <a:lnTo>
                  <a:pt x="2667146" y="1477957"/>
                </a:lnTo>
                <a:cubicBezTo>
                  <a:pt x="2664765" y="1488149"/>
                  <a:pt x="2666901" y="1499706"/>
                  <a:pt x="2676784" y="1512936"/>
                </a:cubicBezTo>
                <a:cubicBezTo>
                  <a:pt x="2629116" y="1500169"/>
                  <a:pt x="2620776" y="1452089"/>
                  <a:pt x="2620262" y="1411833"/>
                </a:cubicBezTo>
                <a:cubicBezTo>
                  <a:pt x="2621909" y="1404935"/>
                  <a:pt x="2627675" y="1382387"/>
                  <a:pt x="2627675" y="1382387"/>
                </a:cubicBezTo>
                <a:cubicBezTo>
                  <a:pt x="2638215" y="1342003"/>
                  <a:pt x="2645846" y="1320020"/>
                  <a:pt x="2654441" y="1313317"/>
                </a:cubicBezTo>
                <a:close/>
                <a:moveTo>
                  <a:pt x="2300789" y="1402361"/>
                </a:moveTo>
                <a:cubicBezTo>
                  <a:pt x="2361534" y="1434689"/>
                  <a:pt x="2418468" y="1491418"/>
                  <a:pt x="2473550" y="1546396"/>
                </a:cubicBezTo>
                <a:lnTo>
                  <a:pt x="2473550" y="1546294"/>
                </a:lnTo>
                <a:cubicBezTo>
                  <a:pt x="2514285" y="1589082"/>
                  <a:pt x="2558163" y="1628761"/>
                  <a:pt x="2604819" y="1665002"/>
                </a:cubicBezTo>
                <a:cubicBezTo>
                  <a:pt x="2599671" y="1666340"/>
                  <a:pt x="2530175" y="1628864"/>
                  <a:pt x="2528528" y="1629276"/>
                </a:cubicBezTo>
                <a:cubicBezTo>
                  <a:pt x="2510099" y="1604259"/>
                  <a:pt x="2476535" y="1580269"/>
                  <a:pt x="2441118" y="1554942"/>
                </a:cubicBezTo>
                <a:cubicBezTo>
                  <a:pt x="2382640" y="1513039"/>
                  <a:pt x="2316747" y="1465886"/>
                  <a:pt x="2300789" y="1402361"/>
                </a:cubicBezTo>
                <a:close/>
                <a:moveTo>
                  <a:pt x="2768313" y="1246074"/>
                </a:moveTo>
                <a:cubicBezTo>
                  <a:pt x="2801568" y="1276961"/>
                  <a:pt x="2761827" y="1343058"/>
                  <a:pt x="2753281" y="1365709"/>
                </a:cubicBezTo>
                <a:cubicBezTo>
                  <a:pt x="2799199" y="1338322"/>
                  <a:pt x="2832145" y="1268620"/>
                  <a:pt x="2838117" y="1288388"/>
                </a:cubicBezTo>
                <a:cubicBezTo>
                  <a:pt x="2876829" y="1308979"/>
                  <a:pt x="2850266" y="1402361"/>
                  <a:pt x="2825144" y="1452398"/>
                </a:cubicBezTo>
                <a:cubicBezTo>
                  <a:pt x="2824311" y="1445293"/>
                  <a:pt x="2819985" y="1439075"/>
                  <a:pt x="2813613" y="1435822"/>
                </a:cubicBezTo>
                <a:cubicBezTo>
                  <a:pt x="2789111" y="1421099"/>
                  <a:pt x="2837087" y="1373328"/>
                  <a:pt x="2812584" y="1342338"/>
                </a:cubicBezTo>
                <a:cubicBezTo>
                  <a:pt x="2788492" y="1393816"/>
                  <a:pt x="2776549" y="1477313"/>
                  <a:pt x="2729086" y="1381461"/>
                </a:cubicBezTo>
                <a:cubicBezTo>
                  <a:pt x="2725380" y="1374459"/>
                  <a:pt x="2660414" y="1241132"/>
                  <a:pt x="2697067" y="1302905"/>
                </a:cubicBezTo>
                <a:cubicBezTo>
                  <a:pt x="2728367" y="1310215"/>
                  <a:pt x="2727748" y="1388770"/>
                  <a:pt x="2739896" y="1383520"/>
                </a:cubicBezTo>
                <a:lnTo>
                  <a:pt x="2739896" y="1383417"/>
                </a:lnTo>
                <a:cubicBezTo>
                  <a:pt x="2753756" y="1374970"/>
                  <a:pt x="2758328" y="1356999"/>
                  <a:pt x="2750192" y="1342955"/>
                </a:cubicBezTo>
                <a:cubicBezTo>
                  <a:pt x="2778093" y="1318864"/>
                  <a:pt x="2757399" y="1274593"/>
                  <a:pt x="2768313" y="1246074"/>
                </a:cubicBezTo>
                <a:close/>
                <a:moveTo>
                  <a:pt x="2575991" y="1285402"/>
                </a:moveTo>
                <a:cubicBezTo>
                  <a:pt x="2618614" y="1306921"/>
                  <a:pt x="2612642" y="1323909"/>
                  <a:pt x="2604304" y="1347176"/>
                </a:cubicBezTo>
                <a:cubicBezTo>
                  <a:pt x="2598126" y="1364884"/>
                  <a:pt x="2600597" y="1430674"/>
                  <a:pt x="2601937" y="1448794"/>
                </a:cubicBezTo>
                <a:cubicBezTo>
                  <a:pt x="2601937" y="1451883"/>
                  <a:pt x="2602451" y="1455590"/>
                  <a:pt x="2602657" y="1458266"/>
                </a:cubicBezTo>
                <a:lnTo>
                  <a:pt x="2600906" y="1457133"/>
                </a:lnTo>
                <a:cubicBezTo>
                  <a:pt x="2595450" y="1452089"/>
                  <a:pt x="2594832" y="1436542"/>
                  <a:pt x="2594317" y="1423466"/>
                </a:cubicBezTo>
                <a:cubicBezTo>
                  <a:pt x="2595276" y="1411387"/>
                  <a:pt x="2593002" y="1399270"/>
                  <a:pt x="2587728" y="1388358"/>
                </a:cubicBezTo>
                <a:lnTo>
                  <a:pt x="2585257" y="1384961"/>
                </a:lnTo>
                <a:lnTo>
                  <a:pt x="2581346" y="1386506"/>
                </a:lnTo>
                <a:cubicBezTo>
                  <a:pt x="2564460" y="1392889"/>
                  <a:pt x="2566828" y="1407097"/>
                  <a:pt x="2568373" y="1416672"/>
                </a:cubicBezTo>
                <a:cubicBezTo>
                  <a:pt x="2569917" y="1426246"/>
                  <a:pt x="2570945" y="1432424"/>
                  <a:pt x="2558077" y="1434586"/>
                </a:cubicBezTo>
                <a:lnTo>
                  <a:pt x="2554782" y="1436440"/>
                </a:lnTo>
                <a:cubicBezTo>
                  <a:pt x="2553546" y="1435513"/>
                  <a:pt x="2544487" y="1423879"/>
                  <a:pt x="2544487" y="1423879"/>
                </a:cubicBezTo>
                <a:cubicBezTo>
                  <a:pt x="2544487" y="1423879"/>
                  <a:pt x="2556944" y="1432424"/>
                  <a:pt x="2557768" y="1432116"/>
                </a:cubicBezTo>
                <a:lnTo>
                  <a:pt x="2557768" y="1432012"/>
                </a:lnTo>
                <a:cubicBezTo>
                  <a:pt x="2564356" y="1429747"/>
                  <a:pt x="2563430" y="1423879"/>
                  <a:pt x="2557767" y="1390830"/>
                </a:cubicBezTo>
                <a:cubicBezTo>
                  <a:pt x="2557174" y="1379740"/>
                  <a:pt x="2557450" y="1368621"/>
                  <a:pt x="2558591" y="1357574"/>
                </a:cubicBezTo>
                <a:cubicBezTo>
                  <a:pt x="2563430" y="1341205"/>
                  <a:pt x="2569608" y="1320819"/>
                  <a:pt x="2562607" y="1308362"/>
                </a:cubicBezTo>
                <a:cubicBezTo>
                  <a:pt x="2560959" y="1305479"/>
                  <a:pt x="2571770" y="1292198"/>
                  <a:pt x="2573932" y="1288388"/>
                </a:cubicBezTo>
                <a:cubicBezTo>
                  <a:pt x="2574552" y="1287349"/>
                  <a:pt x="2575240" y="1286352"/>
                  <a:pt x="2575991" y="1285402"/>
                </a:cubicBezTo>
                <a:close/>
                <a:moveTo>
                  <a:pt x="2241795" y="1342749"/>
                </a:moveTo>
                <a:cubicBezTo>
                  <a:pt x="2287405" y="1413377"/>
                  <a:pt x="2332809" y="1491829"/>
                  <a:pt x="2375638" y="1566782"/>
                </a:cubicBezTo>
                <a:cubicBezTo>
                  <a:pt x="2321276" y="1498414"/>
                  <a:pt x="2276267" y="1423108"/>
                  <a:pt x="2241795" y="1342852"/>
                </a:cubicBezTo>
                <a:close/>
                <a:moveTo>
                  <a:pt x="2805776" y="1148029"/>
                </a:moveTo>
                <a:cubicBezTo>
                  <a:pt x="2807314" y="1147647"/>
                  <a:pt x="2807926" y="1147956"/>
                  <a:pt x="2807952" y="1147956"/>
                </a:cubicBezTo>
                <a:lnTo>
                  <a:pt x="2807952" y="1147853"/>
                </a:lnTo>
                <a:cubicBezTo>
                  <a:pt x="2838838" y="1169782"/>
                  <a:pt x="2746795" y="1270371"/>
                  <a:pt x="2757709" y="1197067"/>
                </a:cubicBezTo>
                <a:cubicBezTo>
                  <a:pt x="2788208" y="1156528"/>
                  <a:pt x="2801163" y="1149172"/>
                  <a:pt x="2805776" y="1148029"/>
                </a:cubicBezTo>
                <a:close/>
                <a:moveTo>
                  <a:pt x="1665749" y="1414840"/>
                </a:moveTo>
                <a:cubicBezTo>
                  <a:pt x="1670517" y="1413011"/>
                  <a:pt x="1669204" y="1480634"/>
                  <a:pt x="1669976" y="1494919"/>
                </a:cubicBezTo>
                <a:cubicBezTo>
                  <a:pt x="1670366" y="1512182"/>
                  <a:pt x="1673853" y="1529234"/>
                  <a:pt x="1680272" y="1545264"/>
                </a:cubicBezTo>
                <a:cubicBezTo>
                  <a:pt x="1668433" y="1552472"/>
                  <a:pt x="1654224" y="1557928"/>
                  <a:pt x="1645988" y="1549074"/>
                </a:cubicBezTo>
                <a:cubicBezTo>
                  <a:pt x="1630338" y="1532909"/>
                  <a:pt x="1645576" y="1527041"/>
                  <a:pt x="1658652" y="1444471"/>
                </a:cubicBezTo>
                <a:lnTo>
                  <a:pt x="1658652" y="1444367"/>
                </a:lnTo>
                <a:cubicBezTo>
                  <a:pt x="1661895" y="1423776"/>
                  <a:pt x="1664160" y="1415449"/>
                  <a:pt x="1665749" y="1414840"/>
                </a:cubicBezTo>
                <a:close/>
                <a:moveTo>
                  <a:pt x="2598950" y="1100802"/>
                </a:moveTo>
                <a:cubicBezTo>
                  <a:pt x="2609245" y="1106053"/>
                  <a:pt x="2616144" y="1123453"/>
                  <a:pt x="2624071" y="1146103"/>
                </a:cubicBezTo>
                <a:cubicBezTo>
                  <a:pt x="2626749" y="1153927"/>
                  <a:pt x="2629425" y="1161547"/>
                  <a:pt x="2632823" y="1169165"/>
                </a:cubicBezTo>
                <a:cubicBezTo>
                  <a:pt x="2639309" y="1180078"/>
                  <a:pt x="2648780" y="1193463"/>
                  <a:pt x="2655988" y="1194903"/>
                </a:cubicBezTo>
                <a:cubicBezTo>
                  <a:pt x="2659371" y="1196175"/>
                  <a:pt x="2663145" y="1195873"/>
                  <a:pt x="2666284" y="1194080"/>
                </a:cubicBezTo>
                <a:cubicBezTo>
                  <a:pt x="2676579" y="1188418"/>
                  <a:pt x="2683683" y="1166694"/>
                  <a:pt x="2687492" y="1151148"/>
                </a:cubicBezTo>
                <a:cubicBezTo>
                  <a:pt x="2715291" y="1176269"/>
                  <a:pt x="2719718" y="1207774"/>
                  <a:pt x="2716835" y="1245455"/>
                </a:cubicBezTo>
                <a:cubicBezTo>
                  <a:pt x="2714539" y="1241125"/>
                  <a:pt x="2711887" y="1236993"/>
                  <a:pt x="2708907" y="1233101"/>
                </a:cubicBezTo>
                <a:cubicBezTo>
                  <a:pt x="2706203" y="1229514"/>
                  <a:pt x="2701103" y="1228800"/>
                  <a:pt x="2697517" y="1231504"/>
                </a:cubicBezTo>
                <a:cubicBezTo>
                  <a:pt x="2695378" y="1233117"/>
                  <a:pt x="2694171" y="1235677"/>
                  <a:pt x="2694287" y="1238352"/>
                </a:cubicBezTo>
                <a:cubicBezTo>
                  <a:pt x="2695373" y="1245412"/>
                  <a:pt x="2692234" y="1252457"/>
                  <a:pt x="2686256" y="1256370"/>
                </a:cubicBezTo>
                <a:cubicBezTo>
                  <a:pt x="2680541" y="1258908"/>
                  <a:pt x="2673880" y="1257991"/>
                  <a:pt x="2669063" y="1254001"/>
                </a:cubicBezTo>
                <a:cubicBezTo>
                  <a:pt x="2665472" y="1251303"/>
                  <a:pt x="2660372" y="1252027"/>
                  <a:pt x="2657674" y="1255618"/>
                </a:cubicBezTo>
                <a:cubicBezTo>
                  <a:pt x="2655979" y="1257874"/>
                  <a:pt x="2655575" y="1260847"/>
                  <a:pt x="2656605" y="1263473"/>
                </a:cubicBezTo>
                <a:cubicBezTo>
                  <a:pt x="2657119" y="1264811"/>
                  <a:pt x="2657429" y="1265738"/>
                  <a:pt x="2657635" y="1266459"/>
                </a:cubicBezTo>
                <a:cubicBezTo>
                  <a:pt x="2656741" y="1267026"/>
                  <a:pt x="2655997" y="1267803"/>
                  <a:pt x="2655473" y="1268724"/>
                </a:cubicBezTo>
                <a:cubicBezTo>
                  <a:pt x="2640132" y="1292198"/>
                  <a:pt x="2631484" y="1294669"/>
                  <a:pt x="2629322" y="1293536"/>
                </a:cubicBezTo>
                <a:cubicBezTo>
                  <a:pt x="2619748" y="1288697"/>
                  <a:pt x="2616041" y="1242675"/>
                  <a:pt x="2628704" y="1210142"/>
                </a:cubicBezTo>
                <a:cubicBezTo>
                  <a:pt x="2630164" y="1206107"/>
                  <a:pt x="2628283" y="1201628"/>
                  <a:pt x="2624381" y="1199846"/>
                </a:cubicBezTo>
                <a:cubicBezTo>
                  <a:pt x="2623336" y="1199403"/>
                  <a:pt x="2622218" y="1199157"/>
                  <a:pt x="2621085" y="1199126"/>
                </a:cubicBezTo>
                <a:cubicBezTo>
                  <a:pt x="2618044" y="1199138"/>
                  <a:pt x="2615264" y="1200846"/>
                  <a:pt x="2613878" y="1203552"/>
                </a:cubicBezTo>
                <a:cubicBezTo>
                  <a:pt x="2609636" y="1210946"/>
                  <a:pt x="2604596" y="1217850"/>
                  <a:pt x="2598847" y="1224143"/>
                </a:cubicBezTo>
                <a:cubicBezTo>
                  <a:pt x="2597303" y="1225997"/>
                  <a:pt x="2595758" y="1227747"/>
                  <a:pt x="2594419" y="1229497"/>
                </a:cubicBezTo>
                <a:cubicBezTo>
                  <a:pt x="2581654" y="1210553"/>
                  <a:pt x="2587007" y="1183784"/>
                  <a:pt x="2592670" y="1155780"/>
                </a:cubicBezTo>
                <a:lnTo>
                  <a:pt x="2592670" y="1155678"/>
                </a:lnTo>
                <a:cubicBezTo>
                  <a:pt x="2597154" y="1137739"/>
                  <a:pt x="2599264" y="1119290"/>
                  <a:pt x="2598950" y="1100802"/>
                </a:cubicBezTo>
                <a:close/>
                <a:moveTo>
                  <a:pt x="2393346" y="1158355"/>
                </a:moveTo>
                <a:cubicBezTo>
                  <a:pt x="2394922" y="1159461"/>
                  <a:pt x="2396777" y="1160103"/>
                  <a:pt x="2398700" y="1160208"/>
                </a:cubicBezTo>
                <a:lnTo>
                  <a:pt x="2423822" y="1172048"/>
                </a:lnTo>
                <a:lnTo>
                  <a:pt x="2467578" y="1259664"/>
                </a:lnTo>
                <a:cubicBezTo>
                  <a:pt x="2467578" y="1259664"/>
                  <a:pt x="2520086" y="1426041"/>
                  <a:pt x="2534191" y="1430364"/>
                </a:cubicBezTo>
                <a:cubicBezTo>
                  <a:pt x="2533881" y="1432630"/>
                  <a:pt x="2533264" y="1434483"/>
                  <a:pt x="2532750" y="1436337"/>
                </a:cubicBezTo>
                <a:lnTo>
                  <a:pt x="2532750" y="1436233"/>
                </a:lnTo>
                <a:cubicBezTo>
                  <a:pt x="2530689" y="1444367"/>
                  <a:pt x="2529867" y="1446529"/>
                  <a:pt x="2524512" y="1445602"/>
                </a:cubicBezTo>
                <a:cubicBezTo>
                  <a:pt x="2514217" y="1423982"/>
                  <a:pt x="2396229" y="1211171"/>
                  <a:pt x="2393346" y="1158355"/>
                </a:cubicBezTo>
                <a:close/>
                <a:moveTo>
                  <a:pt x="2769136" y="957385"/>
                </a:moveTo>
                <a:cubicBezTo>
                  <a:pt x="2812894" y="976122"/>
                  <a:pt x="2801258" y="1052412"/>
                  <a:pt x="2776137" y="1087006"/>
                </a:cubicBezTo>
                <a:cubicBezTo>
                  <a:pt x="2777579" y="1092566"/>
                  <a:pt x="2776137" y="1097301"/>
                  <a:pt x="2767592" y="1099670"/>
                </a:cubicBezTo>
                <a:cubicBezTo>
                  <a:pt x="2766340" y="1100347"/>
                  <a:pt x="2764830" y="1100347"/>
                  <a:pt x="2763577" y="1099670"/>
                </a:cubicBezTo>
                <a:cubicBezTo>
                  <a:pt x="2760592" y="1101728"/>
                  <a:pt x="2772328" y="1117687"/>
                  <a:pt x="2769136" y="1118304"/>
                </a:cubicBezTo>
                <a:cubicBezTo>
                  <a:pt x="2786125" y="1132718"/>
                  <a:pt x="2761518" y="1154751"/>
                  <a:pt x="2744015" y="1168960"/>
                </a:cubicBezTo>
                <a:cubicBezTo>
                  <a:pt x="2754311" y="1137557"/>
                  <a:pt x="2729705" y="983947"/>
                  <a:pt x="2769136" y="957487"/>
                </a:cubicBezTo>
                <a:close/>
                <a:moveTo>
                  <a:pt x="808131" y="1516642"/>
                </a:moveTo>
                <a:cubicBezTo>
                  <a:pt x="822853" y="1510465"/>
                  <a:pt x="1433692" y="1524261"/>
                  <a:pt x="1494745" y="1557825"/>
                </a:cubicBezTo>
                <a:cubicBezTo>
                  <a:pt x="1477242" y="1570076"/>
                  <a:pt x="1419896" y="1570180"/>
                  <a:pt x="1384274" y="1570076"/>
                </a:cubicBezTo>
                <a:cubicBezTo>
                  <a:pt x="1369139" y="1570076"/>
                  <a:pt x="1343606" y="1570694"/>
                  <a:pt x="1343606" y="1570694"/>
                </a:cubicBezTo>
                <a:cubicBezTo>
                  <a:pt x="1298510" y="1567812"/>
                  <a:pt x="1252695" y="1564414"/>
                  <a:pt x="1207395" y="1561119"/>
                </a:cubicBezTo>
                <a:cubicBezTo>
                  <a:pt x="1128531" y="1555250"/>
                  <a:pt x="1054196" y="1549794"/>
                  <a:pt x="985010" y="1546499"/>
                </a:cubicBezTo>
                <a:lnTo>
                  <a:pt x="985009" y="1548558"/>
                </a:lnTo>
                <a:cubicBezTo>
                  <a:pt x="982024" y="1539705"/>
                  <a:pt x="967713" y="1537131"/>
                  <a:pt x="954843" y="1534866"/>
                </a:cubicBezTo>
                <a:close/>
                <a:moveTo>
                  <a:pt x="1627147" y="1234645"/>
                </a:moveTo>
                <a:cubicBezTo>
                  <a:pt x="1657416" y="1300537"/>
                  <a:pt x="1656386" y="1423775"/>
                  <a:pt x="1613763" y="1488638"/>
                </a:cubicBezTo>
                <a:cubicBezTo>
                  <a:pt x="1612115" y="1439734"/>
                  <a:pt x="1621073" y="1286638"/>
                  <a:pt x="1627147" y="1234748"/>
                </a:cubicBezTo>
                <a:close/>
                <a:moveTo>
                  <a:pt x="1735730" y="943844"/>
                </a:moveTo>
                <a:cubicBezTo>
                  <a:pt x="1737774" y="944054"/>
                  <a:pt x="1739662" y="945029"/>
                  <a:pt x="1741017" y="946573"/>
                </a:cubicBezTo>
                <a:cubicBezTo>
                  <a:pt x="1744928" y="951103"/>
                  <a:pt x="1753164" y="960473"/>
                  <a:pt x="1743692" y="1404112"/>
                </a:cubicBezTo>
                <a:lnTo>
                  <a:pt x="1743693" y="1413789"/>
                </a:lnTo>
                <a:cubicBezTo>
                  <a:pt x="1745444" y="1485858"/>
                  <a:pt x="1747194" y="1560193"/>
                  <a:pt x="1745444" y="1582637"/>
                </a:cubicBezTo>
                <a:cubicBezTo>
                  <a:pt x="1745228" y="1585544"/>
                  <a:pt x="1743455" y="1588105"/>
                  <a:pt x="1740810" y="1589329"/>
                </a:cubicBezTo>
                <a:cubicBezTo>
                  <a:pt x="1739718" y="1589856"/>
                  <a:pt x="1738522" y="1590136"/>
                  <a:pt x="1737310" y="1590153"/>
                </a:cubicBezTo>
                <a:cubicBezTo>
                  <a:pt x="1735658" y="1590136"/>
                  <a:pt x="1734047" y="1589635"/>
                  <a:pt x="1732676" y="1588712"/>
                </a:cubicBezTo>
                <a:cubicBezTo>
                  <a:pt x="1659269" y="1538365"/>
                  <a:pt x="1682023" y="1396699"/>
                  <a:pt x="1698702" y="1293330"/>
                </a:cubicBezTo>
                <a:lnTo>
                  <a:pt x="1698701" y="1293227"/>
                </a:lnTo>
                <a:cubicBezTo>
                  <a:pt x="1701070" y="1278401"/>
                  <a:pt x="1711777" y="1141676"/>
                  <a:pt x="1718778" y="1051281"/>
                </a:cubicBezTo>
                <a:cubicBezTo>
                  <a:pt x="1722794" y="998979"/>
                  <a:pt x="1726088" y="957693"/>
                  <a:pt x="1726808" y="951103"/>
                </a:cubicBezTo>
                <a:cubicBezTo>
                  <a:pt x="1727267" y="946635"/>
                  <a:pt x="1731262" y="943385"/>
                  <a:pt x="1735730" y="943844"/>
                </a:cubicBezTo>
                <a:close/>
                <a:moveTo>
                  <a:pt x="1594716" y="939264"/>
                </a:moveTo>
                <a:cubicBezTo>
                  <a:pt x="1617881" y="1113569"/>
                  <a:pt x="1618705" y="1251221"/>
                  <a:pt x="1597290" y="1349956"/>
                </a:cubicBezTo>
                <a:lnTo>
                  <a:pt x="1597290" y="1349853"/>
                </a:lnTo>
                <a:cubicBezTo>
                  <a:pt x="1597805" y="1302184"/>
                  <a:pt x="1595540" y="1250809"/>
                  <a:pt x="1593069" y="1197272"/>
                </a:cubicBezTo>
                <a:cubicBezTo>
                  <a:pt x="1589054" y="1107906"/>
                  <a:pt x="1584935" y="1015760"/>
                  <a:pt x="1594716" y="939264"/>
                </a:cubicBezTo>
                <a:close/>
                <a:moveTo>
                  <a:pt x="1513792" y="661283"/>
                </a:moveTo>
                <a:cubicBezTo>
                  <a:pt x="1517704" y="707510"/>
                  <a:pt x="1523059" y="753119"/>
                  <a:pt x="1529646" y="797597"/>
                </a:cubicBezTo>
                <a:cubicBezTo>
                  <a:pt x="1530256" y="801561"/>
                  <a:pt x="1533667" y="804491"/>
                  <a:pt x="1537678" y="804494"/>
                </a:cubicBezTo>
                <a:cubicBezTo>
                  <a:pt x="1541689" y="804491"/>
                  <a:pt x="1545100" y="801561"/>
                  <a:pt x="1545708" y="797597"/>
                </a:cubicBezTo>
                <a:cubicBezTo>
                  <a:pt x="1546533" y="792036"/>
                  <a:pt x="1547355" y="786374"/>
                  <a:pt x="1548076" y="780609"/>
                </a:cubicBezTo>
                <a:cubicBezTo>
                  <a:pt x="1547562" y="816746"/>
                  <a:pt x="1546533" y="847221"/>
                  <a:pt x="1545502" y="870490"/>
                </a:cubicBezTo>
                <a:lnTo>
                  <a:pt x="1544267" y="870489"/>
                </a:lnTo>
                <a:cubicBezTo>
                  <a:pt x="1531500" y="877182"/>
                  <a:pt x="1528825" y="913215"/>
                  <a:pt x="1533972" y="1008965"/>
                </a:cubicBezTo>
                <a:cubicBezTo>
                  <a:pt x="1531398" y="966753"/>
                  <a:pt x="1529132" y="923718"/>
                  <a:pt x="1526662" y="880167"/>
                </a:cubicBezTo>
                <a:cubicBezTo>
                  <a:pt x="1522750" y="807274"/>
                  <a:pt x="1518734" y="733557"/>
                  <a:pt x="1513792" y="661283"/>
                </a:cubicBezTo>
                <a:close/>
                <a:moveTo>
                  <a:pt x="1135016" y="705451"/>
                </a:moveTo>
                <a:cubicBezTo>
                  <a:pt x="1172919" y="783162"/>
                  <a:pt x="1206601" y="862864"/>
                  <a:pt x="1235914" y="944206"/>
                </a:cubicBezTo>
                <a:cubicBezTo>
                  <a:pt x="1265976" y="1022761"/>
                  <a:pt x="1296760" y="1103376"/>
                  <a:pt x="1332589" y="1174725"/>
                </a:cubicBezTo>
                <a:cubicBezTo>
                  <a:pt x="1265050" y="1052619"/>
                  <a:pt x="1206982" y="915069"/>
                  <a:pt x="1135016" y="705451"/>
                </a:cubicBezTo>
                <a:close/>
                <a:moveTo>
                  <a:pt x="308176" y="823130"/>
                </a:moveTo>
                <a:cubicBezTo>
                  <a:pt x="391055" y="879446"/>
                  <a:pt x="472906" y="942147"/>
                  <a:pt x="552181" y="1003097"/>
                </a:cubicBezTo>
                <a:cubicBezTo>
                  <a:pt x="693540" y="1111715"/>
                  <a:pt x="839636" y="1223835"/>
                  <a:pt x="998702" y="1305788"/>
                </a:cubicBezTo>
                <a:cubicBezTo>
                  <a:pt x="969463" y="1300640"/>
                  <a:pt x="914999" y="1269960"/>
                  <a:pt x="836443" y="1214261"/>
                </a:cubicBezTo>
                <a:lnTo>
                  <a:pt x="827899" y="1208289"/>
                </a:lnTo>
                <a:lnTo>
                  <a:pt x="764786" y="1166076"/>
                </a:lnTo>
                <a:cubicBezTo>
                  <a:pt x="608087" y="1061474"/>
                  <a:pt x="446548" y="953574"/>
                  <a:pt x="308176" y="823130"/>
                </a:cubicBezTo>
                <a:close/>
                <a:moveTo>
                  <a:pt x="1555284" y="71961"/>
                </a:moveTo>
                <a:cubicBezTo>
                  <a:pt x="1557034" y="126013"/>
                  <a:pt x="1557034" y="189846"/>
                  <a:pt x="1557137" y="256252"/>
                </a:cubicBezTo>
                <a:cubicBezTo>
                  <a:pt x="1557136" y="295376"/>
                  <a:pt x="1557137" y="335014"/>
                  <a:pt x="1557754" y="373211"/>
                </a:cubicBezTo>
                <a:cubicBezTo>
                  <a:pt x="1555970" y="345139"/>
                  <a:pt x="1553773" y="317203"/>
                  <a:pt x="1551166" y="289405"/>
                </a:cubicBezTo>
                <a:cubicBezTo>
                  <a:pt x="1550688" y="285181"/>
                  <a:pt x="1547076" y="282015"/>
                  <a:pt x="1542825" y="282095"/>
                </a:cubicBezTo>
                <a:cubicBezTo>
                  <a:pt x="1538531" y="282201"/>
                  <a:pt x="1535060" y="285627"/>
                  <a:pt x="1534898" y="289919"/>
                </a:cubicBezTo>
                <a:cubicBezTo>
                  <a:pt x="1532839" y="347368"/>
                  <a:pt x="1534897" y="412643"/>
                  <a:pt x="1536957" y="481830"/>
                </a:cubicBezTo>
                <a:cubicBezTo>
                  <a:pt x="1539428" y="566459"/>
                  <a:pt x="1542105" y="653458"/>
                  <a:pt x="1536956" y="728925"/>
                </a:cubicBezTo>
                <a:cubicBezTo>
                  <a:pt x="1511321" y="509422"/>
                  <a:pt x="1518117" y="268195"/>
                  <a:pt x="1555284" y="71961"/>
                </a:cubicBezTo>
                <a:close/>
                <a:moveTo>
                  <a:pt x="693540" y="231441"/>
                </a:moveTo>
                <a:cubicBezTo>
                  <a:pt x="691192" y="232894"/>
                  <a:pt x="689784" y="235476"/>
                  <a:pt x="689834" y="238235"/>
                </a:cubicBezTo>
                <a:lnTo>
                  <a:pt x="689834" y="269122"/>
                </a:lnTo>
                <a:cubicBezTo>
                  <a:pt x="689860" y="270334"/>
                  <a:pt x="690141" y="271527"/>
                  <a:pt x="690658" y="272623"/>
                </a:cubicBezTo>
                <a:lnTo>
                  <a:pt x="721338" y="333469"/>
                </a:lnTo>
                <a:cubicBezTo>
                  <a:pt x="786303" y="579638"/>
                  <a:pt x="896363" y="774328"/>
                  <a:pt x="1034016" y="1003303"/>
                </a:cubicBezTo>
                <a:lnTo>
                  <a:pt x="1051313" y="1031924"/>
                </a:lnTo>
                <a:lnTo>
                  <a:pt x="1053268" y="1034190"/>
                </a:lnTo>
                <a:cubicBezTo>
                  <a:pt x="1094451" y="1070224"/>
                  <a:pt x="1128529" y="1114908"/>
                  <a:pt x="1161578" y="1158458"/>
                </a:cubicBezTo>
                <a:cubicBezTo>
                  <a:pt x="1162505" y="1159694"/>
                  <a:pt x="1254239" y="1279740"/>
                  <a:pt x="1270609" y="1279740"/>
                </a:cubicBezTo>
                <a:cubicBezTo>
                  <a:pt x="1274286" y="1279806"/>
                  <a:pt x="1277527" y="1277334"/>
                  <a:pt x="1278434" y="1273769"/>
                </a:cubicBezTo>
                <a:lnTo>
                  <a:pt x="1281831" y="1261620"/>
                </a:lnTo>
                <a:cubicBezTo>
                  <a:pt x="1282343" y="1260048"/>
                  <a:pt x="1282343" y="1258353"/>
                  <a:pt x="1281831" y="1256781"/>
                </a:cubicBezTo>
                <a:cubicBezTo>
                  <a:pt x="1260949" y="1216925"/>
                  <a:pt x="1236846" y="1178843"/>
                  <a:pt x="1209762" y="1142912"/>
                </a:cubicBezTo>
                <a:cubicBezTo>
                  <a:pt x="1194801" y="1125925"/>
                  <a:pt x="1181299" y="1107706"/>
                  <a:pt x="1169403" y="1088448"/>
                </a:cubicBezTo>
                <a:cubicBezTo>
                  <a:pt x="1077978" y="971799"/>
                  <a:pt x="1004673" y="845471"/>
                  <a:pt x="926530" y="711629"/>
                </a:cubicBezTo>
                <a:cubicBezTo>
                  <a:pt x="915411" y="692684"/>
                  <a:pt x="904394" y="673534"/>
                  <a:pt x="893173" y="654487"/>
                </a:cubicBezTo>
                <a:cubicBezTo>
                  <a:pt x="846327" y="574491"/>
                  <a:pt x="804012" y="463915"/>
                  <a:pt x="769625" y="374961"/>
                </a:cubicBezTo>
                <a:cubicBezTo>
                  <a:pt x="733076" y="279521"/>
                  <a:pt x="716293" y="237103"/>
                  <a:pt x="701262" y="230822"/>
                </a:cubicBezTo>
                <a:cubicBezTo>
                  <a:pt x="698756" y="229671"/>
                  <a:pt x="695832" y="229906"/>
                  <a:pt x="693540" y="231441"/>
                </a:cubicBezTo>
                <a:close/>
                <a:moveTo>
                  <a:pt x="233327" y="166165"/>
                </a:moveTo>
                <a:cubicBezTo>
                  <a:pt x="229505" y="168022"/>
                  <a:pt x="227754" y="172508"/>
                  <a:pt x="229311" y="176461"/>
                </a:cubicBezTo>
                <a:cubicBezTo>
                  <a:pt x="343387" y="500155"/>
                  <a:pt x="595835" y="775975"/>
                  <a:pt x="840047" y="1042735"/>
                </a:cubicBezTo>
                <a:lnTo>
                  <a:pt x="870934" y="1075886"/>
                </a:lnTo>
                <a:cubicBezTo>
                  <a:pt x="696938" y="917746"/>
                  <a:pt x="548475" y="720482"/>
                  <a:pt x="404130" y="528880"/>
                </a:cubicBezTo>
                <a:cubicBezTo>
                  <a:pt x="348122" y="454547"/>
                  <a:pt x="290261" y="377741"/>
                  <a:pt x="232503" y="305466"/>
                </a:cubicBezTo>
                <a:cubicBezTo>
                  <a:pt x="229669" y="301980"/>
                  <a:pt x="224546" y="301452"/>
                  <a:pt x="221060" y="304286"/>
                </a:cubicBezTo>
                <a:cubicBezTo>
                  <a:pt x="218176" y="306631"/>
                  <a:pt x="217248" y="310636"/>
                  <a:pt x="218809" y="314011"/>
                </a:cubicBezTo>
                <a:cubicBezTo>
                  <a:pt x="398880" y="697420"/>
                  <a:pt x="707337" y="1058591"/>
                  <a:pt x="1074890" y="1319481"/>
                </a:cubicBezTo>
                <a:cubicBezTo>
                  <a:pt x="711661" y="1122115"/>
                  <a:pt x="428017" y="767636"/>
                  <a:pt x="196160" y="477814"/>
                </a:cubicBezTo>
                <a:cubicBezTo>
                  <a:pt x="156932" y="428807"/>
                  <a:pt x="119972" y="382580"/>
                  <a:pt x="83525" y="338103"/>
                </a:cubicBezTo>
                <a:cubicBezTo>
                  <a:pt x="81408" y="335536"/>
                  <a:pt x="77942" y="334517"/>
                  <a:pt x="74774" y="335529"/>
                </a:cubicBezTo>
                <a:cubicBezTo>
                  <a:pt x="69818" y="336993"/>
                  <a:pt x="65942" y="340869"/>
                  <a:pt x="64478" y="345825"/>
                </a:cubicBezTo>
                <a:cubicBezTo>
                  <a:pt x="51712" y="387315"/>
                  <a:pt x="211912" y="580359"/>
                  <a:pt x="438415" y="848456"/>
                </a:cubicBezTo>
                <a:cubicBezTo>
                  <a:pt x="467860" y="883359"/>
                  <a:pt x="496380" y="916922"/>
                  <a:pt x="521913" y="947501"/>
                </a:cubicBezTo>
                <a:cubicBezTo>
                  <a:pt x="461168" y="901479"/>
                  <a:pt x="401454" y="851648"/>
                  <a:pt x="343387" y="803362"/>
                </a:cubicBezTo>
                <a:cubicBezTo>
                  <a:pt x="252271" y="727071"/>
                  <a:pt x="158065" y="648310"/>
                  <a:pt x="59331" y="584477"/>
                </a:cubicBezTo>
                <a:cubicBezTo>
                  <a:pt x="56009" y="582371"/>
                  <a:pt x="51650" y="582982"/>
                  <a:pt x="49035" y="585918"/>
                </a:cubicBezTo>
                <a:cubicBezTo>
                  <a:pt x="46586" y="588914"/>
                  <a:pt x="46586" y="593219"/>
                  <a:pt x="49035" y="596214"/>
                </a:cubicBezTo>
                <a:cubicBezTo>
                  <a:pt x="440989" y="1043352"/>
                  <a:pt x="985936" y="1406685"/>
                  <a:pt x="1343606" y="1459811"/>
                </a:cubicBezTo>
                <a:cubicBezTo>
                  <a:pt x="1349062" y="1461355"/>
                  <a:pt x="1352047" y="1465165"/>
                  <a:pt x="1356784" y="1471856"/>
                </a:cubicBezTo>
                <a:lnTo>
                  <a:pt x="1358329" y="1474018"/>
                </a:lnTo>
                <a:cubicBezTo>
                  <a:pt x="1204717" y="1448177"/>
                  <a:pt x="824398" y="1357781"/>
                  <a:pt x="39151" y="853089"/>
                </a:cubicBezTo>
                <a:lnTo>
                  <a:pt x="14853" y="837544"/>
                </a:lnTo>
                <a:cubicBezTo>
                  <a:pt x="12160" y="835796"/>
                  <a:pt x="8692" y="835796"/>
                  <a:pt x="5999" y="837544"/>
                </a:cubicBezTo>
                <a:cubicBezTo>
                  <a:pt x="1505" y="840490"/>
                  <a:pt x="-771" y="845855"/>
                  <a:pt x="234" y="851134"/>
                </a:cubicBezTo>
                <a:cubicBezTo>
                  <a:pt x="10530" y="919908"/>
                  <a:pt x="765404" y="1347176"/>
                  <a:pt x="1236428" y="1489462"/>
                </a:cubicBezTo>
                <a:cubicBezTo>
                  <a:pt x="993966" y="1507376"/>
                  <a:pt x="759741" y="1444779"/>
                  <a:pt x="532826" y="1384035"/>
                </a:cubicBezTo>
                <a:cubicBezTo>
                  <a:pt x="484333" y="1371062"/>
                  <a:pt x="434193" y="1357678"/>
                  <a:pt x="384878" y="1345323"/>
                </a:cubicBezTo>
                <a:cubicBezTo>
                  <a:pt x="382071" y="1344618"/>
                  <a:pt x="379101" y="1345440"/>
                  <a:pt x="377054" y="1347485"/>
                </a:cubicBezTo>
                <a:cubicBezTo>
                  <a:pt x="375062" y="1349564"/>
                  <a:pt x="374284" y="1352521"/>
                  <a:pt x="374994" y="1355310"/>
                </a:cubicBezTo>
                <a:cubicBezTo>
                  <a:pt x="382819" y="1385270"/>
                  <a:pt x="481760" y="1418114"/>
                  <a:pt x="631766" y="1464753"/>
                </a:cubicBezTo>
                <a:cubicBezTo>
                  <a:pt x="696011" y="1484726"/>
                  <a:pt x="756653" y="1503567"/>
                  <a:pt x="771685" y="1514171"/>
                </a:cubicBezTo>
                <a:cubicBezTo>
                  <a:pt x="775349" y="1515773"/>
                  <a:pt x="778805" y="1517813"/>
                  <a:pt x="781979" y="1520246"/>
                </a:cubicBezTo>
                <a:cubicBezTo>
                  <a:pt x="756344" y="1535175"/>
                  <a:pt x="574935" y="1534351"/>
                  <a:pt x="453446" y="1533733"/>
                </a:cubicBezTo>
                <a:cubicBezTo>
                  <a:pt x="256800" y="1532909"/>
                  <a:pt x="206352" y="1534453"/>
                  <a:pt x="198527" y="1547941"/>
                </a:cubicBezTo>
                <a:cubicBezTo>
                  <a:pt x="196688" y="1551127"/>
                  <a:pt x="196689" y="1555052"/>
                  <a:pt x="198527" y="1558237"/>
                </a:cubicBezTo>
                <a:cubicBezTo>
                  <a:pt x="199846" y="1560609"/>
                  <a:pt x="202302" y="1562129"/>
                  <a:pt x="205014" y="1562253"/>
                </a:cubicBezTo>
                <a:cubicBezTo>
                  <a:pt x="516353" y="1580371"/>
                  <a:pt x="749960" y="1579240"/>
                  <a:pt x="937752" y="1578313"/>
                </a:cubicBezTo>
                <a:cubicBezTo>
                  <a:pt x="1076023" y="1577695"/>
                  <a:pt x="1189481" y="1577181"/>
                  <a:pt x="1291510" y="1584490"/>
                </a:cubicBezTo>
                <a:lnTo>
                  <a:pt x="1281214" y="1586344"/>
                </a:lnTo>
                <a:cubicBezTo>
                  <a:pt x="1245591" y="1593035"/>
                  <a:pt x="1209144" y="1600037"/>
                  <a:pt x="1190510" y="1609611"/>
                </a:cubicBezTo>
                <a:cubicBezTo>
                  <a:pt x="1188198" y="1610830"/>
                  <a:pt x="1186624" y="1613095"/>
                  <a:pt x="1186288" y="1615686"/>
                </a:cubicBezTo>
                <a:cubicBezTo>
                  <a:pt x="986759" y="1627938"/>
                  <a:pt x="757580" y="1628967"/>
                  <a:pt x="645357" y="1592933"/>
                </a:cubicBezTo>
                <a:cubicBezTo>
                  <a:pt x="641069" y="1591596"/>
                  <a:pt x="636508" y="1593989"/>
                  <a:pt x="635171" y="1598277"/>
                </a:cubicBezTo>
                <a:cubicBezTo>
                  <a:pt x="634176" y="1601469"/>
                  <a:pt x="635235" y="1604944"/>
                  <a:pt x="637841" y="1607038"/>
                </a:cubicBezTo>
                <a:cubicBezTo>
                  <a:pt x="776831" y="1717818"/>
                  <a:pt x="1004572" y="1689402"/>
                  <a:pt x="1208630" y="1660679"/>
                </a:cubicBezTo>
                <a:cubicBezTo>
                  <a:pt x="879994" y="1732748"/>
                  <a:pt x="477641" y="1770018"/>
                  <a:pt x="296336" y="1765693"/>
                </a:cubicBezTo>
                <a:cubicBezTo>
                  <a:pt x="293151" y="1765676"/>
                  <a:pt x="290235" y="1767474"/>
                  <a:pt x="288821" y="1770326"/>
                </a:cubicBezTo>
                <a:cubicBezTo>
                  <a:pt x="285701" y="1776112"/>
                  <a:pt x="286223" y="1783182"/>
                  <a:pt x="290158" y="1788447"/>
                </a:cubicBezTo>
                <a:cubicBezTo>
                  <a:pt x="323516" y="1833232"/>
                  <a:pt x="703631" y="1785769"/>
                  <a:pt x="1306130" y="1694756"/>
                </a:cubicBezTo>
                <a:cubicBezTo>
                  <a:pt x="1369447" y="1685284"/>
                  <a:pt x="1424221" y="1676945"/>
                  <a:pt x="1464991" y="1671179"/>
                </a:cubicBezTo>
                <a:cubicBezTo>
                  <a:pt x="1354519" y="1718540"/>
                  <a:pt x="1221911" y="1765693"/>
                  <a:pt x="1082612" y="1815318"/>
                </a:cubicBezTo>
                <a:cubicBezTo>
                  <a:pt x="798453" y="1916318"/>
                  <a:pt x="476406" y="2030805"/>
                  <a:pt x="197189" y="2194712"/>
                </a:cubicBezTo>
                <a:cubicBezTo>
                  <a:pt x="193639" y="2196811"/>
                  <a:pt x="192223" y="2201237"/>
                  <a:pt x="193894" y="2205007"/>
                </a:cubicBezTo>
                <a:cubicBezTo>
                  <a:pt x="195519" y="2209070"/>
                  <a:pt x="200097" y="2211084"/>
                  <a:pt x="204190" y="2209537"/>
                </a:cubicBezTo>
                <a:cubicBezTo>
                  <a:pt x="489482" y="2122334"/>
                  <a:pt x="762727" y="2008052"/>
                  <a:pt x="1027016" y="1897683"/>
                </a:cubicBezTo>
                <a:cubicBezTo>
                  <a:pt x="1152312" y="1845279"/>
                  <a:pt x="1281111" y="1791432"/>
                  <a:pt x="1411557" y="1740263"/>
                </a:cubicBezTo>
                <a:cubicBezTo>
                  <a:pt x="1287391" y="1812332"/>
                  <a:pt x="1135428" y="1885123"/>
                  <a:pt x="987687" y="1956472"/>
                </a:cubicBezTo>
                <a:cubicBezTo>
                  <a:pt x="792070" y="2050264"/>
                  <a:pt x="590482" y="2147249"/>
                  <a:pt x="450254" y="2242483"/>
                </a:cubicBezTo>
                <a:cubicBezTo>
                  <a:pt x="446551" y="2245023"/>
                  <a:pt x="445607" y="2250086"/>
                  <a:pt x="448146" y="2253790"/>
                </a:cubicBezTo>
                <a:cubicBezTo>
                  <a:pt x="450050" y="2256567"/>
                  <a:pt x="453467" y="2257883"/>
                  <a:pt x="456741" y="2257104"/>
                </a:cubicBezTo>
                <a:cubicBezTo>
                  <a:pt x="588731" y="2223951"/>
                  <a:pt x="755932" y="2127379"/>
                  <a:pt x="932605" y="2025349"/>
                </a:cubicBezTo>
                <a:cubicBezTo>
                  <a:pt x="1185054" y="1879563"/>
                  <a:pt x="1534897" y="1721834"/>
                  <a:pt x="1600482" y="1713804"/>
                </a:cubicBezTo>
                <a:cubicBezTo>
                  <a:pt x="1601098" y="1713804"/>
                  <a:pt x="1695407" y="1724100"/>
                  <a:pt x="1695921" y="1723584"/>
                </a:cubicBezTo>
                <a:cubicBezTo>
                  <a:pt x="1716513" y="1727600"/>
                  <a:pt x="1906055" y="1767237"/>
                  <a:pt x="1929426" y="1782887"/>
                </a:cubicBezTo>
                <a:cubicBezTo>
                  <a:pt x="1932927" y="1793182"/>
                  <a:pt x="1957636" y="1852589"/>
                  <a:pt x="1961960" y="1860001"/>
                </a:cubicBezTo>
                <a:cubicBezTo>
                  <a:pt x="1971741" y="1876268"/>
                  <a:pt x="1991612" y="1909626"/>
                  <a:pt x="2053901" y="2064163"/>
                </a:cubicBezTo>
                <a:cubicBezTo>
                  <a:pt x="2001495" y="2048926"/>
                  <a:pt x="1950944" y="2021540"/>
                  <a:pt x="1902658" y="1994873"/>
                </a:cubicBezTo>
                <a:cubicBezTo>
                  <a:pt x="1836251" y="1958531"/>
                  <a:pt x="1767579" y="1920950"/>
                  <a:pt x="1691700" y="1913127"/>
                </a:cubicBezTo>
                <a:cubicBezTo>
                  <a:pt x="1687235" y="1912635"/>
                  <a:pt x="1683217" y="1915856"/>
                  <a:pt x="1682726" y="1920321"/>
                </a:cubicBezTo>
                <a:cubicBezTo>
                  <a:pt x="1682416" y="1923136"/>
                  <a:pt x="1683592" y="1925910"/>
                  <a:pt x="1685832" y="1927644"/>
                </a:cubicBezTo>
                <a:cubicBezTo>
                  <a:pt x="1790375" y="2006216"/>
                  <a:pt x="1909724" y="2062844"/>
                  <a:pt x="2036707" y="2094124"/>
                </a:cubicBezTo>
                <a:cubicBezTo>
                  <a:pt x="1750591" y="2148382"/>
                  <a:pt x="1285127" y="2226010"/>
                  <a:pt x="1211101" y="2345543"/>
                </a:cubicBezTo>
                <a:cubicBezTo>
                  <a:pt x="1209263" y="2348559"/>
                  <a:pt x="1209553" y="2352410"/>
                  <a:pt x="1211822" y="2355118"/>
                </a:cubicBezTo>
                <a:cubicBezTo>
                  <a:pt x="1214148" y="2357784"/>
                  <a:pt x="1217903" y="2358691"/>
                  <a:pt x="1221191" y="2357382"/>
                </a:cubicBezTo>
                <a:cubicBezTo>
                  <a:pt x="1518117" y="2233835"/>
                  <a:pt x="1811438" y="2157545"/>
                  <a:pt x="2035059" y="2144675"/>
                </a:cubicBezTo>
                <a:cubicBezTo>
                  <a:pt x="1806187" y="2247632"/>
                  <a:pt x="1526661" y="2446852"/>
                  <a:pt x="1368521" y="2622289"/>
                </a:cubicBezTo>
                <a:cubicBezTo>
                  <a:pt x="1366584" y="2624440"/>
                  <a:pt x="1365921" y="2627450"/>
                  <a:pt x="1366771" y="2630216"/>
                </a:cubicBezTo>
                <a:cubicBezTo>
                  <a:pt x="1367615" y="2632951"/>
                  <a:pt x="1369850" y="2635030"/>
                  <a:pt x="1372639" y="2635673"/>
                </a:cubicBezTo>
                <a:cubicBezTo>
                  <a:pt x="1403526" y="2643189"/>
                  <a:pt x="1503805" y="2549808"/>
                  <a:pt x="1693862" y="2410611"/>
                </a:cubicBezTo>
                <a:cubicBezTo>
                  <a:pt x="1833677" y="2308272"/>
                  <a:pt x="2085096" y="2145911"/>
                  <a:pt x="2110731" y="2164443"/>
                </a:cubicBezTo>
                <a:cubicBezTo>
                  <a:pt x="2111485" y="2165931"/>
                  <a:pt x="2111485" y="2167690"/>
                  <a:pt x="2110731" y="2169178"/>
                </a:cubicBezTo>
                <a:cubicBezTo>
                  <a:pt x="2106717" y="2179474"/>
                  <a:pt x="2077478" y="2187813"/>
                  <a:pt x="2056165" y="2194094"/>
                </a:cubicBezTo>
                <a:cubicBezTo>
                  <a:pt x="2027028" y="2202742"/>
                  <a:pt x="2005717" y="2209022"/>
                  <a:pt x="2006334" y="2223951"/>
                </a:cubicBezTo>
                <a:cubicBezTo>
                  <a:pt x="2004912" y="2229003"/>
                  <a:pt x="2006153" y="2234432"/>
                  <a:pt x="2009628" y="2238365"/>
                </a:cubicBezTo>
                <a:cubicBezTo>
                  <a:pt x="2015497" y="2243925"/>
                  <a:pt x="2023425" y="2241968"/>
                  <a:pt x="2035574" y="2238879"/>
                </a:cubicBezTo>
                <a:cubicBezTo>
                  <a:pt x="2047123" y="2235709"/>
                  <a:pt x="2058947" y="2233640"/>
                  <a:pt x="2070888" y="2232702"/>
                </a:cubicBezTo>
                <a:cubicBezTo>
                  <a:pt x="2070276" y="2237910"/>
                  <a:pt x="2072422" y="2243060"/>
                  <a:pt x="2076550" y="2246292"/>
                </a:cubicBezTo>
                <a:cubicBezTo>
                  <a:pt x="2088288" y="2254838"/>
                  <a:pt x="2108467" y="2243101"/>
                  <a:pt x="2149340" y="2213758"/>
                </a:cubicBezTo>
                <a:cubicBezTo>
                  <a:pt x="2154693" y="2210053"/>
                  <a:pt x="2160460" y="2205830"/>
                  <a:pt x="2163651" y="2203463"/>
                </a:cubicBezTo>
                <a:cubicBezTo>
                  <a:pt x="2173947" y="2208920"/>
                  <a:pt x="2181463" y="2211906"/>
                  <a:pt x="2187125" y="2207170"/>
                </a:cubicBezTo>
                <a:cubicBezTo>
                  <a:pt x="2192788" y="2202433"/>
                  <a:pt x="2190729" y="2194711"/>
                  <a:pt x="2188052" y="2186579"/>
                </a:cubicBezTo>
                <a:cubicBezTo>
                  <a:pt x="2184757" y="2176283"/>
                  <a:pt x="2180227" y="2162898"/>
                  <a:pt x="2188052" y="2153529"/>
                </a:cubicBezTo>
                <a:cubicBezTo>
                  <a:pt x="2195876" y="2144161"/>
                  <a:pt x="2213996" y="2136541"/>
                  <a:pt x="2263210" y="2138600"/>
                </a:cubicBezTo>
                <a:cubicBezTo>
                  <a:pt x="2235823" y="2149514"/>
                  <a:pt x="2218527" y="2161869"/>
                  <a:pt x="2216056" y="2173194"/>
                </a:cubicBezTo>
                <a:cubicBezTo>
                  <a:pt x="2214878" y="2177980"/>
                  <a:pt x="2216610" y="2183014"/>
                  <a:pt x="2220483" y="2186063"/>
                </a:cubicBezTo>
                <a:cubicBezTo>
                  <a:pt x="2230058" y="2194094"/>
                  <a:pt x="2252400" y="2190491"/>
                  <a:pt x="2274227" y="2184211"/>
                </a:cubicBezTo>
                <a:cubicBezTo>
                  <a:pt x="2256002" y="2200684"/>
                  <a:pt x="2256724" y="2203772"/>
                  <a:pt x="2260430" y="2209022"/>
                </a:cubicBezTo>
                <a:cubicBezTo>
                  <a:pt x="2266608" y="2217671"/>
                  <a:pt x="2270726" y="2215200"/>
                  <a:pt x="2340735" y="2173708"/>
                </a:cubicBezTo>
                <a:cubicBezTo>
                  <a:pt x="2396024" y="2140969"/>
                  <a:pt x="2478697" y="2091962"/>
                  <a:pt x="2537382" y="2068076"/>
                </a:cubicBezTo>
                <a:cubicBezTo>
                  <a:pt x="2326220" y="2198006"/>
                  <a:pt x="1867447" y="2495859"/>
                  <a:pt x="1780037" y="2626407"/>
                </a:cubicBezTo>
                <a:cubicBezTo>
                  <a:pt x="1777885" y="2629630"/>
                  <a:pt x="1778271" y="2633916"/>
                  <a:pt x="1780964" y="2636703"/>
                </a:cubicBezTo>
                <a:cubicBezTo>
                  <a:pt x="1783742" y="2639390"/>
                  <a:pt x="1788003" y="2639817"/>
                  <a:pt x="1791259" y="2637732"/>
                </a:cubicBezTo>
                <a:cubicBezTo>
                  <a:pt x="1874859" y="2582342"/>
                  <a:pt x="1962784" y="2514185"/>
                  <a:pt x="2055958" y="2441189"/>
                </a:cubicBezTo>
                <a:cubicBezTo>
                  <a:pt x="2240457" y="2297050"/>
                  <a:pt x="2431132" y="2148999"/>
                  <a:pt x="2614290" y="2080842"/>
                </a:cubicBezTo>
                <a:cubicBezTo>
                  <a:pt x="2566828" y="2213758"/>
                  <a:pt x="2268976" y="2435732"/>
                  <a:pt x="2123087" y="2544145"/>
                </a:cubicBezTo>
                <a:cubicBezTo>
                  <a:pt x="2074183" y="2580591"/>
                  <a:pt x="2041854" y="2604683"/>
                  <a:pt x="2031662" y="2615287"/>
                </a:cubicBezTo>
                <a:cubicBezTo>
                  <a:pt x="2029471" y="2617556"/>
                  <a:pt x="2028789" y="2620886"/>
                  <a:pt x="2029911" y="2623833"/>
                </a:cubicBezTo>
                <a:cubicBezTo>
                  <a:pt x="2031050" y="2626805"/>
                  <a:pt x="2033836" y="2628824"/>
                  <a:pt x="2037015" y="2628981"/>
                </a:cubicBezTo>
                <a:lnTo>
                  <a:pt x="2038148" y="2628981"/>
                </a:lnTo>
                <a:cubicBezTo>
                  <a:pt x="2039077" y="2630122"/>
                  <a:pt x="2040281" y="2631009"/>
                  <a:pt x="2041649" y="2631555"/>
                </a:cubicBezTo>
                <a:cubicBezTo>
                  <a:pt x="2043687" y="2632425"/>
                  <a:pt x="2045992" y="2632425"/>
                  <a:pt x="2048031" y="2631555"/>
                </a:cubicBezTo>
                <a:cubicBezTo>
                  <a:pt x="2198657" y="2562573"/>
                  <a:pt x="2293376" y="2479180"/>
                  <a:pt x="2362460" y="2418332"/>
                </a:cubicBezTo>
                <a:cubicBezTo>
                  <a:pt x="2387169" y="2396609"/>
                  <a:pt x="2408069" y="2378180"/>
                  <a:pt x="2426705" y="2364692"/>
                </a:cubicBezTo>
                <a:cubicBezTo>
                  <a:pt x="2392625" y="2459412"/>
                  <a:pt x="2307687" y="2628157"/>
                  <a:pt x="2277418" y="2678914"/>
                </a:cubicBezTo>
                <a:cubicBezTo>
                  <a:pt x="2275274" y="2682862"/>
                  <a:pt x="2276737" y="2687801"/>
                  <a:pt x="2280684" y="2689944"/>
                </a:cubicBezTo>
                <a:cubicBezTo>
                  <a:pt x="2283528" y="2691488"/>
                  <a:pt x="2287015" y="2691199"/>
                  <a:pt x="2289567" y="2689211"/>
                </a:cubicBezTo>
                <a:cubicBezTo>
                  <a:pt x="2295436" y="2684268"/>
                  <a:pt x="2301407" y="2679429"/>
                  <a:pt x="2307173" y="2674487"/>
                </a:cubicBezTo>
                <a:cubicBezTo>
                  <a:pt x="2246634" y="2738115"/>
                  <a:pt x="2191449" y="2800815"/>
                  <a:pt x="2149238" y="2867325"/>
                </a:cubicBezTo>
                <a:cubicBezTo>
                  <a:pt x="2147150" y="2870631"/>
                  <a:pt x="2147713" y="2874956"/>
                  <a:pt x="2150575" y="2877621"/>
                </a:cubicBezTo>
                <a:cubicBezTo>
                  <a:pt x="2156584" y="2883742"/>
                  <a:pt x="2164982" y="2886905"/>
                  <a:pt x="2173535" y="2886269"/>
                </a:cubicBezTo>
                <a:cubicBezTo>
                  <a:pt x="2196906" y="2884313"/>
                  <a:pt x="2219660" y="2854661"/>
                  <a:pt x="2245605" y="2820273"/>
                </a:cubicBezTo>
                <a:cubicBezTo>
                  <a:pt x="2238740" y="2841895"/>
                  <a:pt x="2231637" y="2864338"/>
                  <a:pt x="2224293" y="2887607"/>
                </a:cubicBezTo>
                <a:cubicBezTo>
                  <a:pt x="2180124" y="3025671"/>
                  <a:pt x="2130088" y="3182164"/>
                  <a:pt x="2117425" y="3348748"/>
                </a:cubicBezTo>
                <a:cubicBezTo>
                  <a:pt x="2117127" y="3352845"/>
                  <a:pt x="2119894" y="3356534"/>
                  <a:pt x="2123910" y="3357396"/>
                </a:cubicBezTo>
                <a:lnTo>
                  <a:pt x="2126897" y="3357396"/>
                </a:lnTo>
                <a:cubicBezTo>
                  <a:pt x="2130398" y="3357399"/>
                  <a:pt x="2133509" y="3355159"/>
                  <a:pt x="2134618" y="3351836"/>
                </a:cubicBezTo>
                <a:cubicBezTo>
                  <a:pt x="2155209" y="3289342"/>
                  <a:pt x="2174770" y="3224170"/>
                  <a:pt x="2193405" y="3161161"/>
                </a:cubicBezTo>
                <a:cubicBezTo>
                  <a:pt x="2268255" y="2908198"/>
                  <a:pt x="2345575" y="2646380"/>
                  <a:pt x="2554885" y="2464972"/>
                </a:cubicBezTo>
                <a:cubicBezTo>
                  <a:pt x="2602554" y="2428525"/>
                  <a:pt x="2650531" y="2337923"/>
                  <a:pt x="2688728" y="2265236"/>
                </a:cubicBezTo>
                <a:lnTo>
                  <a:pt x="2691507" y="2259883"/>
                </a:lnTo>
                <a:cubicBezTo>
                  <a:pt x="2651972" y="2383018"/>
                  <a:pt x="2605642" y="2509243"/>
                  <a:pt x="2591228" y="2523245"/>
                </a:cubicBezTo>
                <a:cubicBezTo>
                  <a:pt x="2586814" y="2523679"/>
                  <a:pt x="2583588" y="2527609"/>
                  <a:pt x="2584022" y="2532023"/>
                </a:cubicBezTo>
                <a:cubicBezTo>
                  <a:pt x="2584298" y="2534820"/>
                  <a:pt x="2586016" y="2537271"/>
                  <a:pt x="2588551" y="2538483"/>
                </a:cubicBezTo>
                <a:cubicBezTo>
                  <a:pt x="2592518" y="2540402"/>
                  <a:pt x="2597146" y="2540402"/>
                  <a:pt x="2601112" y="2538482"/>
                </a:cubicBezTo>
                <a:cubicBezTo>
                  <a:pt x="2605496" y="2536358"/>
                  <a:pt x="2609388" y="2533343"/>
                  <a:pt x="2612540" y="2529629"/>
                </a:cubicBezTo>
                <a:cubicBezTo>
                  <a:pt x="2559415" y="2623833"/>
                  <a:pt x="2494861" y="2723289"/>
                  <a:pt x="2437000" y="2812346"/>
                </a:cubicBezTo>
                <a:cubicBezTo>
                  <a:pt x="2359268" y="2932084"/>
                  <a:pt x="2292140" y="3035349"/>
                  <a:pt x="2267226" y="3100109"/>
                </a:cubicBezTo>
                <a:cubicBezTo>
                  <a:pt x="2265595" y="3104295"/>
                  <a:pt x="2267669" y="3109009"/>
                  <a:pt x="2271855" y="3110639"/>
                </a:cubicBezTo>
                <a:cubicBezTo>
                  <a:pt x="2275390" y="3112015"/>
                  <a:pt x="2279407" y="3110764"/>
                  <a:pt x="2281537" y="3107624"/>
                </a:cubicBezTo>
                <a:cubicBezTo>
                  <a:pt x="2298832" y="3082812"/>
                  <a:pt x="2318910" y="3054705"/>
                  <a:pt x="2340839" y="3024023"/>
                </a:cubicBezTo>
                <a:cubicBezTo>
                  <a:pt x="2503098" y="2797006"/>
                  <a:pt x="2774490" y="2417200"/>
                  <a:pt x="2756781" y="2176591"/>
                </a:cubicBezTo>
                <a:cubicBezTo>
                  <a:pt x="2756820" y="2175906"/>
                  <a:pt x="2756820" y="2175218"/>
                  <a:pt x="2756782" y="2174532"/>
                </a:cubicBezTo>
                <a:cubicBezTo>
                  <a:pt x="2749780" y="2153941"/>
                  <a:pt x="2750501" y="2140453"/>
                  <a:pt x="2759047" y="2132217"/>
                </a:cubicBezTo>
                <a:cubicBezTo>
                  <a:pt x="2804038" y="2088153"/>
                  <a:pt x="3264870" y="2212935"/>
                  <a:pt x="3492712" y="2296948"/>
                </a:cubicBezTo>
                <a:cubicBezTo>
                  <a:pt x="3758648" y="2395065"/>
                  <a:pt x="3795403" y="2399904"/>
                  <a:pt x="3844205" y="2387754"/>
                </a:cubicBezTo>
                <a:cubicBezTo>
                  <a:pt x="3867781" y="2382092"/>
                  <a:pt x="3861398" y="2341424"/>
                  <a:pt x="3845336" y="2302713"/>
                </a:cubicBezTo>
                <a:cubicBezTo>
                  <a:pt x="3844719" y="2300705"/>
                  <a:pt x="3843194" y="2299104"/>
                  <a:pt x="3841218" y="2298388"/>
                </a:cubicBezTo>
                <a:cubicBezTo>
                  <a:pt x="3643646" y="2260810"/>
                  <a:pt x="3614716" y="2253500"/>
                  <a:pt x="3492299" y="2224878"/>
                </a:cubicBezTo>
                <a:cubicBezTo>
                  <a:pt x="3409421" y="2205522"/>
                  <a:pt x="3232748" y="2114921"/>
                  <a:pt x="3181784" y="2090520"/>
                </a:cubicBezTo>
                <a:cubicBezTo>
                  <a:pt x="3176740" y="2081666"/>
                  <a:pt x="3201244" y="2026791"/>
                  <a:pt x="3227086" y="1968620"/>
                </a:cubicBezTo>
                <a:cubicBezTo>
                  <a:pt x="3319128" y="1762193"/>
                  <a:pt x="3510524" y="1332659"/>
                  <a:pt x="3542337" y="671372"/>
                </a:cubicBezTo>
                <a:cubicBezTo>
                  <a:pt x="3542549" y="666885"/>
                  <a:pt x="3539083" y="663076"/>
                  <a:pt x="3534596" y="662864"/>
                </a:cubicBezTo>
                <a:cubicBezTo>
                  <a:pt x="3530649" y="662678"/>
                  <a:pt x="3527140" y="665355"/>
                  <a:pt x="3526276" y="669210"/>
                </a:cubicBezTo>
                <a:cubicBezTo>
                  <a:pt x="3505685" y="763930"/>
                  <a:pt x="3487462" y="854531"/>
                  <a:pt x="3469857" y="943073"/>
                </a:cubicBezTo>
                <a:cubicBezTo>
                  <a:pt x="3401801" y="1284476"/>
                  <a:pt x="3342911" y="1579342"/>
                  <a:pt x="3175710" y="1935469"/>
                </a:cubicBezTo>
                <a:cubicBezTo>
                  <a:pt x="3142867" y="1991065"/>
                  <a:pt x="3127733" y="2060560"/>
                  <a:pt x="3122379" y="2086196"/>
                </a:cubicBezTo>
                <a:cubicBezTo>
                  <a:pt x="3109818" y="2088872"/>
                  <a:pt x="3053707" y="2067561"/>
                  <a:pt x="3012422" y="2051911"/>
                </a:cubicBezTo>
                <a:cubicBezTo>
                  <a:pt x="2988743" y="2042954"/>
                  <a:pt x="2964547" y="2033792"/>
                  <a:pt x="2941692" y="2025966"/>
                </a:cubicBezTo>
                <a:cubicBezTo>
                  <a:pt x="3032396" y="1960898"/>
                  <a:pt x="3074917" y="1888828"/>
                  <a:pt x="3107348" y="1826849"/>
                </a:cubicBezTo>
                <a:cubicBezTo>
                  <a:pt x="3201244" y="1692389"/>
                  <a:pt x="3401082" y="1120570"/>
                  <a:pt x="3372357" y="1030483"/>
                </a:cubicBezTo>
                <a:cubicBezTo>
                  <a:pt x="3371201" y="1026955"/>
                  <a:pt x="3367828" y="1024636"/>
                  <a:pt x="3364120" y="1024820"/>
                </a:cubicBezTo>
                <a:cubicBezTo>
                  <a:pt x="3360433" y="1025025"/>
                  <a:pt x="3357347" y="1027689"/>
                  <a:pt x="3356604" y="1031307"/>
                </a:cubicBezTo>
                <a:cubicBezTo>
                  <a:pt x="3310789" y="1256781"/>
                  <a:pt x="3148530" y="1641426"/>
                  <a:pt x="3024365" y="1868958"/>
                </a:cubicBezTo>
                <a:cubicBezTo>
                  <a:pt x="2975667" y="1924863"/>
                  <a:pt x="2920275" y="1983446"/>
                  <a:pt x="2896390" y="2002184"/>
                </a:cubicBezTo>
                <a:lnTo>
                  <a:pt x="2896906" y="2001257"/>
                </a:lnTo>
                <a:cubicBezTo>
                  <a:pt x="3045265" y="1805641"/>
                  <a:pt x="3415907" y="861018"/>
                  <a:pt x="3435366" y="796669"/>
                </a:cubicBezTo>
                <a:cubicBezTo>
                  <a:pt x="3441029" y="777726"/>
                  <a:pt x="3444735" y="759194"/>
                  <a:pt x="3448235" y="741382"/>
                </a:cubicBezTo>
                <a:cubicBezTo>
                  <a:pt x="3453280" y="715129"/>
                  <a:pt x="3457810" y="692478"/>
                  <a:pt x="3467283" y="677549"/>
                </a:cubicBezTo>
                <a:cubicBezTo>
                  <a:pt x="3469796" y="673900"/>
                  <a:pt x="3468925" y="668911"/>
                  <a:pt x="3465326" y="666327"/>
                </a:cubicBezTo>
                <a:lnTo>
                  <a:pt x="3456575" y="659841"/>
                </a:lnTo>
                <a:cubicBezTo>
                  <a:pt x="3453114" y="657287"/>
                  <a:pt x="3448270" y="657825"/>
                  <a:pt x="3445456" y="661076"/>
                </a:cubicBezTo>
                <a:cubicBezTo>
                  <a:pt x="3410965" y="701538"/>
                  <a:pt x="3389138" y="762180"/>
                  <a:pt x="3368033" y="820968"/>
                </a:cubicBezTo>
                <a:lnTo>
                  <a:pt x="3363399" y="834043"/>
                </a:lnTo>
                <a:cubicBezTo>
                  <a:pt x="3273003" y="1092051"/>
                  <a:pt x="3044956" y="1711127"/>
                  <a:pt x="2859841" y="1951014"/>
                </a:cubicBezTo>
                <a:cubicBezTo>
                  <a:pt x="2858913" y="1948544"/>
                  <a:pt x="2857987" y="1946072"/>
                  <a:pt x="2857164" y="1943498"/>
                </a:cubicBezTo>
                <a:cubicBezTo>
                  <a:pt x="2859199" y="1943199"/>
                  <a:pt x="2861041" y="1942131"/>
                  <a:pt x="2862312" y="1940513"/>
                </a:cubicBezTo>
                <a:cubicBezTo>
                  <a:pt x="2920173" y="1865972"/>
                  <a:pt x="2945604" y="1778769"/>
                  <a:pt x="2970210" y="1694344"/>
                </a:cubicBezTo>
                <a:cubicBezTo>
                  <a:pt x="2998420" y="1597463"/>
                  <a:pt x="3025086" y="1505935"/>
                  <a:pt x="3097257" y="1436233"/>
                </a:cubicBezTo>
                <a:cubicBezTo>
                  <a:pt x="3099414" y="1434123"/>
                  <a:pt x="3100243" y="1431002"/>
                  <a:pt x="3099419" y="1428100"/>
                </a:cubicBezTo>
                <a:cubicBezTo>
                  <a:pt x="3098587" y="1425202"/>
                  <a:pt x="3096202" y="1423015"/>
                  <a:pt x="3093242" y="1422437"/>
                </a:cubicBezTo>
                <a:cubicBezTo>
                  <a:pt x="3083166" y="1419779"/>
                  <a:pt x="3072435" y="1421499"/>
                  <a:pt x="3063694" y="1427174"/>
                </a:cubicBezTo>
                <a:cubicBezTo>
                  <a:pt x="3055550" y="1433484"/>
                  <a:pt x="3049868" y="1442444"/>
                  <a:pt x="3047633" y="1452501"/>
                </a:cubicBezTo>
                <a:cubicBezTo>
                  <a:pt x="3045374" y="1452861"/>
                  <a:pt x="3043265" y="1453860"/>
                  <a:pt x="3041558" y="1455384"/>
                </a:cubicBezTo>
                <a:cubicBezTo>
                  <a:pt x="3041559" y="1454353"/>
                  <a:pt x="3041558" y="1453222"/>
                  <a:pt x="3041558" y="1452191"/>
                </a:cubicBezTo>
                <a:cubicBezTo>
                  <a:pt x="3040331" y="1444132"/>
                  <a:pt x="3035724" y="1436980"/>
                  <a:pt x="3028895" y="1432527"/>
                </a:cubicBezTo>
                <a:cubicBezTo>
                  <a:pt x="3025160" y="1430033"/>
                  <a:pt x="3020108" y="1431039"/>
                  <a:pt x="3017615" y="1434775"/>
                </a:cubicBezTo>
                <a:cubicBezTo>
                  <a:pt x="3016170" y="1436938"/>
                  <a:pt x="3015847" y="1439662"/>
                  <a:pt x="3016746" y="1442102"/>
                </a:cubicBezTo>
                <a:cubicBezTo>
                  <a:pt x="3021791" y="1456001"/>
                  <a:pt x="3013657" y="1466503"/>
                  <a:pt x="3000170" y="1482461"/>
                </a:cubicBezTo>
                <a:cubicBezTo>
                  <a:pt x="2996875" y="1486373"/>
                  <a:pt x="2993477" y="1490286"/>
                  <a:pt x="2990390" y="1494404"/>
                </a:cubicBezTo>
                <a:lnTo>
                  <a:pt x="3003259" y="1454045"/>
                </a:lnTo>
                <a:cubicBezTo>
                  <a:pt x="3020349" y="1400611"/>
                  <a:pt x="3041352" y="1334512"/>
                  <a:pt x="3046912" y="1323188"/>
                </a:cubicBezTo>
                <a:cubicBezTo>
                  <a:pt x="3048742" y="1321659"/>
                  <a:pt x="3049799" y="1319396"/>
                  <a:pt x="3049795" y="1317010"/>
                </a:cubicBezTo>
                <a:cubicBezTo>
                  <a:pt x="3051545" y="1309288"/>
                  <a:pt x="3072034" y="1267386"/>
                  <a:pt x="3093654" y="1223114"/>
                </a:cubicBezTo>
                <a:cubicBezTo>
                  <a:pt x="3137926" y="1132615"/>
                  <a:pt x="3204847" y="995890"/>
                  <a:pt x="3228732" y="917231"/>
                </a:cubicBezTo>
                <a:cubicBezTo>
                  <a:pt x="3229038" y="916050"/>
                  <a:pt x="3229038" y="914810"/>
                  <a:pt x="3228732" y="913628"/>
                </a:cubicBezTo>
                <a:cubicBezTo>
                  <a:pt x="3226982" y="902817"/>
                  <a:pt x="3221629" y="899832"/>
                  <a:pt x="3217511" y="899317"/>
                </a:cubicBezTo>
                <a:cubicBezTo>
                  <a:pt x="3201346" y="897258"/>
                  <a:pt x="3184771" y="928557"/>
                  <a:pt x="3127630" y="1053752"/>
                </a:cubicBezTo>
                <a:cubicBezTo>
                  <a:pt x="3098184" y="1118408"/>
                  <a:pt x="3067709" y="1185432"/>
                  <a:pt x="3045780" y="1218481"/>
                </a:cubicBezTo>
                <a:cubicBezTo>
                  <a:pt x="3045257" y="1219268"/>
                  <a:pt x="3044875" y="1220139"/>
                  <a:pt x="3044648" y="1221055"/>
                </a:cubicBezTo>
                <a:cubicBezTo>
                  <a:pt x="3020768" y="1270099"/>
                  <a:pt x="2993416" y="1317373"/>
                  <a:pt x="2962797" y="1362518"/>
                </a:cubicBezTo>
                <a:cubicBezTo>
                  <a:pt x="3060708" y="1172048"/>
                  <a:pt x="3125674" y="890155"/>
                  <a:pt x="3138647" y="592920"/>
                </a:cubicBezTo>
                <a:cubicBezTo>
                  <a:pt x="3138767" y="588817"/>
                  <a:pt x="3135885" y="585236"/>
                  <a:pt x="3131851" y="584477"/>
                </a:cubicBezTo>
                <a:cubicBezTo>
                  <a:pt x="3127804" y="583782"/>
                  <a:pt x="3123876" y="586210"/>
                  <a:pt x="3122688" y="590139"/>
                </a:cubicBezTo>
                <a:cubicBezTo>
                  <a:pt x="3095199" y="680843"/>
                  <a:pt x="3080168" y="781638"/>
                  <a:pt x="3064312" y="888713"/>
                </a:cubicBezTo>
                <a:cubicBezTo>
                  <a:pt x="3035793" y="1080005"/>
                  <a:pt x="3006348" y="1277373"/>
                  <a:pt x="2900096" y="1408642"/>
                </a:cubicBezTo>
                <a:cubicBezTo>
                  <a:pt x="2961151" y="1147339"/>
                  <a:pt x="2980917" y="888095"/>
                  <a:pt x="3000170" y="578814"/>
                </a:cubicBezTo>
                <a:cubicBezTo>
                  <a:pt x="3000271" y="577891"/>
                  <a:pt x="3000271" y="576958"/>
                  <a:pt x="3000170" y="576035"/>
                </a:cubicBezTo>
                <a:cubicBezTo>
                  <a:pt x="2999140" y="572637"/>
                  <a:pt x="2995846" y="562238"/>
                  <a:pt x="2987198" y="563062"/>
                </a:cubicBezTo>
                <a:cubicBezTo>
                  <a:pt x="2973299" y="564401"/>
                  <a:pt x="2969180" y="582932"/>
                  <a:pt x="2948794" y="812010"/>
                </a:cubicBezTo>
                <a:cubicBezTo>
                  <a:pt x="2934587" y="972622"/>
                  <a:pt x="2907612" y="1271607"/>
                  <a:pt x="2877961" y="1278092"/>
                </a:cubicBezTo>
                <a:cubicBezTo>
                  <a:pt x="2876005" y="1278092"/>
                  <a:pt x="2858194" y="1270474"/>
                  <a:pt x="2831528" y="1118923"/>
                </a:cubicBezTo>
                <a:cubicBezTo>
                  <a:pt x="2831139" y="1116571"/>
                  <a:pt x="2829699" y="1114523"/>
                  <a:pt x="2827615" y="1113364"/>
                </a:cubicBezTo>
                <a:cubicBezTo>
                  <a:pt x="2815467" y="1106259"/>
                  <a:pt x="2818555" y="1073827"/>
                  <a:pt x="2821438" y="1042528"/>
                </a:cubicBezTo>
                <a:cubicBezTo>
                  <a:pt x="2825968" y="993419"/>
                  <a:pt x="2831116" y="937926"/>
                  <a:pt x="2789934" y="918981"/>
                </a:cubicBezTo>
                <a:cubicBezTo>
                  <a:pt x="2787662" y="917859"/>
                  <a:pt x="2784998" y="917859"/>
                  <a:pt x="2782726" y="918981"/>
                </a:cubicBezTo>
                <a:cubicBezTo>
                  <a:pt x="2773255" y="924232"/>
                  <a:pt x="2768828" y="924232"/>
                  <a:pt x="2767798" y="923511"/>
                </a:cubicBezTo>
                <a:cubicBezTo>
                  <a:pt x="2762650" y="920011"/>
                  <a:pt x="2765637" y="894581"/>
                  <a:pt x="2767798" y="879343"/>
                </a:cubicBezTo>
                <a:cubicBezTo>
                  <a:pt x="2771082" y="862157"/>
                  <a:pt x="2771360" y="844530"/>
                  <a:pt x="2768622" y="827248"/>
                </a:cubicBezTo>
                <a:cubicBezTo>
                  <a:pt x="2767634" y="823469"/>
                  <a:pt x="2764071" y="820948"/>
                  <a:pt x="2760179" y="821276"/>
                </a:cubicBezTo>
                <a:cubicBezTo>
                  <a:pt x="2737426" y="822821"/>
                  <a:pt x="2735366" y="814275"/>
                  <a:pt x="2732381" y="789256"/>
                </a:cubicBezTo>
                <a:cubicBezTo>
                  <a:pt x="2732056" y="786349"/>
                  <a:pt x="2730158" y="783855"/>
                  <a:pt x="2727439" y="782771"/>
                </a:cubicBezTo>
                <a:cubicBezTo>
                  <a:pt x="2724786" y="781545"/>
                  <a:pt x="2721666" y="781945"/>
                  <a:pt x="2719409" y="783800"/>
                </a:cubicBezTo>
                <a:cubicBezTo>
                  <a:pt x="2650531" y="836925"/>
                  <a:pt x="2640132" y="902612"/>
                  <a:pt x="2690170" y="968606"/>
                </a:cubicBezTo>
                <a:cubicBezTo>
                  <a:pt x="2691274" y="970110"/>
                  <a:pt x="2692881" y="971170"/>
                  <a:pt x="2694700" y="971592"/>
                </a:cubicBezTo>
                <a:cubicBezTo>
                  <a:pt x="2698042" y="972563"/>
                  <a:pt x="2701561" y="972773"/>
                  <a:pt x="2704995" y="972210"/>
                </a:cubicBezTo>
                <a:cubicBezTo>
                  <a:pt x="2701180" y="1010683"/>
                  <a:pt x="2691854" y="1048408"/>
                  <a:pt x="2677299" y="1084226"/>
                </a:cubicBezTo>
                <a:cubicBezTo>
                  <a:pt x="2651355" y="1054059"/>
                  <a:pt x="2654753" y="1014216"/>
                  <a:pt x="2658252" y="972107"/>
                </a:cubicBezTo>
                <a:cubicBezTo>
                  <a:pt x="2660930" y="941220"/>
                  <a:pt x="2663607" y="909303"/>
                  <a:pt x="2652899" y="882328"/>
                </a:cubicBezTo>
                <a:cubicBezTo>
                  <a:pt x="2654668" y="880889"/>
                  <a:pt x="2656166" y="879146"/>
                  <a:pt x="2657326" y="877181"/>
                </a:cubicBezTo>
                <a:cubicBezTo>
                  <a:pt x="2662577" y="867607"/>
                  <a:pt x="2658871" y="855767"/>
                  <a:pt x="2654855" y="843205"/>
                </a:cubicBezTo>
                <a:cubicBezTo>
                  <a:pt x="2653302" y="838741"/>
                  <a:pt x="2652097" y="834164"/>
                  <a:pt x="2651251" y="829513"/>
                </a:cubicBezTo>
                <a:lnTo>
                  <a:pt x="2651252" y="824261"/>
                </a:lnTo>
                <a:cubicBezTo>
                  <a:pt x="2651374" y="819922"/>
                  <a:pt x="2648065" y="816251"/>
                  <a:pt x="2643736" y="815922"/>
                </a:cubicBezTo>
                <a:lnTo>
                  <a:pt x="2638588" y="815923"/>
                </a:lnTo>
                <a:cubicBezTo>
                  <a:pt x="2616967" y="814275"/>
                  <a:pt x="2611099" y="827762"/>
                  <a:pt x="2609864" y="831983"/>
                </a:cubicBezTo>
                <a:cubicBezTo>
                  <a:pt x="2605230" y="846912"/>
                  <a:pt x="2616246" y="865960"/>
                  <a:pt x="2625616" y="876358"/>
                </a:cubicBezTo>
                <a:cubicBezTo>
                  <a:pt x="2625616" y="890155"/>
                  <a:pt x="2625616" y="902715"/>
                  <a:pt x="2625616" y="914863"/>
                </a:cubicBezTo>
                <a:cubicBezTo>
                  <a:pt x="2626848" y="932018"/>
                  <a:pt x="2626503" y="949250"/>
                  <a:pt x="2624586" y="966341"/>
                </a:cubicBezTo>
                <a:cubicBezTo>
                  <a:pt x="2615418" y="985628"/>
                  <a:pt x="2610804" y="1006763"/>
                  <a:pt x="2611099" y="1028115"/>
                </a:cubicBezTo>
                <a:cubicBezTo>
                  <a:pt x="2609967" y="1053545"/>
                  <a:pt x="2609452" y="1066414"/>
                  <a:pt x="2581962" y="1072901"/>
                </a:cubicBezTo>
                <a:cubicBezTo>
                  <a:pt x="2579733" y="1073459"/>
                  <a:pt x="2577834" y="1074911"/>
                  <a:pt x="2576712" y="1076917"/>
                </a:cubicBezTo>
                <a:cubicBezTo>
                  <a:pt x="2552517" y="1120982"/>
                  <a:pt x="2553341" y="1163297"/>
                  <a:pt x="2554164" y="1204068"/>
                </a:cubicBezTo>
                <a:cubicBezTo>
                  <a:pt x="2554987" y="1242984"/>
                  <a:pt x="2555709" y="1279843"/>
                  <a:pt x="2534705" y="1315981"/>
                </a:cubicBezTo>
                <a:cubicBezTo>
                  <a:pt x="2459753" y="1149397"/>
                  <a:pt x="2395920" y="752708"/>
                  <a:pt x="2370696" y="520747"/>
                </a:cubicBezTo>
                <a:cubicBezTo>
                  <a:pt x="2370290" y="517100"/>
                  <a:pt x="2367518" y="514160"/>
                  <a:pt x="2363900" y="513540"/>
                </a:cubicBezTo>
                <a:cubicBezTo>
                  <a:pt x="2359031" y="512694"/>
                  <a:pt x="2354058" y="514313"/>
                  <a:pt x="2350619" y="517864"/>
                </a:cubicBezTo>
                <a:cubicBezTo>
                  <a:pt x="2330029" y="538455"/>
                  <a:pt x="2345575" y="639354"/>
                  <a:pt x="2382330" y="849177"/>
                </a:cubicBezTo>
                <a:cubicBezTo>
                  <a:pt x="2402921" y="966753"/>
                  <a:pt x="2424131" y="1088036"/>
                  <a:pt x="2423512" y="1145382"/>
                </a:cubicBezTo>
                <a:cubicBezTo>
                  <a:pt x="2387890" y="1126541"/>
                  <a:pt x="2381404" y="1096169"/>
                  <a:pt x="2375535" y="1069092"/>
                </a:cubicBezTo>
                <a:cubicBezTo>
                  <a:pt x="2371726" y="1051383"/>
                  <a:pt x="2368123" y="1034601"/>
                  <a:pt x="2355973" y="1025232"/>
                </a:cubicBezTo>
                <a:lnTo>
                  <a:pt x="2319116" y="965106"/>
                </a:lnTo>
                <a:cubicBezTo>
                  <a:pt x="2284007" y="876563"/>
                  <a:pt x="2273917" y="806862"/>
                  <a:pt x="2263210" y="733043"/>
                </a:cubicBezTo>
                <a:cubicBezTo>
                  <a:pt x="2257444" y="693199"/>
                  <a:pt x="2251472" y="651913"/>
                  <a:pt x="2241280" y="605789"/>
                </a:cubicBezTo>
                <a:cubicBezTo>
                  <a:pt x="2240732" y="603089"/>
                  <a:pt x="2238822" y="600868"/>
                  <a:pt x="2236235" y="599921"/>
                </a:cubicBezTo>
                <a:cubicBezTo>
                  <a:pt x="2233656" y="598909"/>
                  <a:pt x="2230738" y="599298"/>
                  <a:pt x="2228514" y="600950"/>
                </a:cubicBezTo>
                <a:cubicBezTo>
                  <a:pt x="2199994" y="622262"/>
                  <a:pt x="2216777" y="692787"/>
                  <a:pt x="2234485" y="767430"/>
                </a:cubicBezTo>
                <a:cubicBezTo>
                  <a:pt x="2239530" y="788844"/>
                  <a:pt x="2244781" y="809642"/>
                  <a:pt x="2247766" y="827351"/>
                </a:cubicBezTo>
                <a:cubicBezTo>
                  <a:pt x="2234794" y="801406"/>
                  <a:pt x="2221822" y="768562"/>
                  <a:pt x="2208335" y="734690"/>
                </a:cubicBezTo>
                <a:cubicBezTo>
                  <a:pt x="2182595" y="669519"/>
                  <a:pt x="2155929" y="602083"/>
                  <a:pt x="2124631" y="571710"/>
                </a:cubicBezTo>
                <a:cubicBezTo>
                  <a:pt x="2121914" y="568914"/>
                  <a:pt x="2117595" y="568439"/>
                  <a:pt x="2114335" y="570577"/>
                </a:cubicBezTo>
                <a:cubicBezTo>
                  <a:pt x="2111181" y="572595"/>
                  <a:pt x="2109786" y="576488"/>
                  <a:pt x="2110938" y="580049"/>
                </a:cubicBezTo>
                <a:cubicBezTo>
                  <a:pt x="2196185" y="838161"/>
                  <a:pt x="2318807" y="1087829"/>
                  <a:pt x="2437412" y="1329365"/>
                </a:cubicBezTo>
                <a:cubicBezTo>
                  <a:pt x="2472623" y="1401434"/>
                  <a:pt x="2508863" y="1474842"/>
                  <a:pt x="2543046" y="1546911"/>
                </a:cubicBezTo>
                <a:cubicBezTo>
                  <a:pt x="2487964" y="1496566"/>
                  <a:pt x="2421660" y="1382181"/>
                  <a:pt x="2371417" y="1295698"/>
                </a:cubicBezTo>
                <a:cubicBezTo>
                  <a:pt x="2311187" y="1191816"/>
                  <a:pt x="2295538" y="1167930"/>
                  <a:pt x="2280198" y="1172151"/>
                </a:cubicBezTo>
                <a:cubicBezTo>
                  <a:pt x="2270520" y="1174519"/>
                  <a:pt x="2269902" y="1186667"/>
                  <a:pt x="2269903" y="1190683"/>
                </a:cubicBezTo>
                <a:cubicBezTo>
                  <a:pt x="2269915" y="1191843"/>
                  <a:pt x="2270125" y="1192990"/>
                  <a:pt x="2270520" y="1194080"/>
                </a:cubicBezTo>
                <a:cubicBezTo>
                  <a:pt x="2294920" y="1249636"/>
                  <a:pt x="2322879" y="1303561"/>
                  <a:pt x="2354223" y="1355515"/>
                </a:cubicBezTo>
                <a:cubicBezTo>
                  <a:pt x="2369254" y="1381872"/>
                  <a:pt x="2383565" y="1406994"/>
                  <a:pt x="2396641" y="1431498"/>
                </a:cubicBezTo>
                <a:cubicBezTo>
                  <a:pt x="2330235" y="1390315"/>
                  <a:pt x="2276594" y="1308671"/>
                  <a:pt x="2224498" y="1229806"/>
                </a:cubicBezTo>
                <a:cubicBezTo>
                  <a:pt x="2201082" y="1192781"/>
                  <a:pt x="2175790" y="1156974"/>
                  <a:pt x="2148723" y="1122527"/>
                </a:cubicBezTo>
                <a:cubicBezTo>
                  <a:pt x="2147149" y="1120453"/>
                  <a:pt x="2144625" y="1119327"/>
                  <a:pt x="2142031" y="1119541"/>
                </a:cubicBezTo>
                <a:cubicBezTo>
                  <a:pt x="2139493" y="1119620"/>
                  <a:pt x="2137152" y="1120924"/>
                  <a:pt x="2135751" y="1123041"/>
                </a:cubicBezTo>
                <a:cubicBezTo>
                  <a:pt x="2124014" y="1140028"/>
                  <a:pt x="2185273" y="1245971"/>
                  <a:pt x="2214512" y="1294153"/>
                </a:cubicBezTo>
                <a:cubicBezTo>
                  <a:pt x="2193096" y="1277475"/>
                  <a:pt x="2154694" y="1239175"/>
                  <a:pt x="2093436" y="1162164"/>
                </a:cubicBezTo>
                <a:cubicBezTo>
                  <a:pt x="2028264" y="1079799"/>
                  <a:pt x="1975757" y="1002067"/>
                  <a:pt x="1972256" y="987139"/>
                </a:cubicBezTo>
                <a:cubicBezTo>
                  <a:pt x="1971533" y="983788"/>
                  <a:pt x="1968762" y="981265"/>
                  <a:pt x="1965359" y="980859"/>
                </a:cubicBezTo>
                <a:cubicBezTo>
                  <a:pt x="1962006" y="980444"/>
                  <a:pt x="1958742" y="982117"/>
                  <a:pt x="1957122" y="985080"/>
                </a:cubicBezTo>
                <a:cubicBezTo>
                  <a:pt x="1925204" y="1045103"/>
                  <a:pt x="2029191" y="1153207"/>
                  <a:pt x="2129985" y="1257707"/>
                </a:cubicBezTo>
                <a:cubicBezTo>
                  <a:pt x="2197524" y="1327820"/>
                  <a:pt x="2267328" y="1400302"/>
                  <a:pt x="2261254" y="1428100"/>
                </a:cubicBezTo>
                <a:cubicBezTo>
                  <a:pt x="2260562" y="1431504"/>
                  <a:pt x="2258200" y="1434331"/>
                  <a:pt x="2254974" y="1435616"/>
                </a:cubicBezTo>
                <a:cubicBezTo>
                  <a:pt x="2205966" y="1414098"/>
                  <a:pt x="2109188" y="1325247"/>
                  <a:pt x="2023528" y="1246588"/>
                </a:cubicBezTo>
                <a:cubicBezTo>
                  <a:pt x="1958665" y="1186977"/>
                  <a:pt x="1897303" y="1130660"/>
                  <a:pt x="1858799" y="1105126"/>
                </a:cubicBezTo>
                <a:cubicBezTo>
                  <a:pt x="1855646" y="1102892"/>
                  <a:pt x="1851365" y="1103149"/>
                  <a:pt x="1848502" y="1105744"/>
                </a:cubicBezTo>
                <a:cubicBezTo>
                  <a:pt x="1845674" y="1108113"/>
                  <a:pt x="1844825" y="1112106"/>
                  <a:pt x="1846444" y="1115421"/>
                </a:cubicBezTo>
                <a:cubicBezTo>
                  <a:pt x="1874448" y="1175033"/>
                  <a:pt x="1966387" y="1245867"/>
                  <a:pt x="2055239" y="1314334"/>
                </a:cubicBezTo>
                <a:cubicBezTo>
                  <a:pt x="2127308" y="1369621"/>
                  <a:pt x="2194641" y="1421716"/>
                  <a:pt x="2219350" y="1461046"/>
                </a:cubicBezTo>
                <a:cubicBezTo>
                  <a:pt x="2229646" y="1477828"/>
                  <a:pt x="2218526" y="1535175"/>
                  <a:pt x="2204216" y="1607861"/>
                </a:cubicBezTo>
                <a:cubicBezTo>
                  <a:pt x="2201848" y="1620011"/>
                  <a:pt x="2199275" y="1632777"/>
                  <a:pt x="2196700" y="1646161"/>
                </a:cubicBezTo>
                <a:cubicBezTo>
                  <a:pt x="2193817" y="1651514"/>
                  <a:pt x="2194023" y="1662737"/>
                  <a:pt x="2195671" y="1694653"/>
                </a:cubicBezTo>
                <a:cubicBezTo>
                  <a:pt x="2196906" y="1718951"/>
                  <a:pt x="2199377" y="1768370"/>
                  <a:pt x="2193405" y="1778769"/>
                </a:cubicBezTo>
                <a:cubicBezTo>
                  <a:pt x="2152223" y="1790094"/>
                  <a:pt x="2013130" y="1738204"/>
                  <a:pt x="1978330" y="1739440"/>
                </a:cubicBezTo>
                <a:cubicBezTo>
                  <a:pt x="1943325" y="1733880"/>
                  <a:pt x="1942501" y="1642866"/>
                  <a:pt x="1942398" y="1613112"/>
                </a:cubicBezTo>
                <a:cubicBezTo>
                  <a:pt x="1942431" y="1610169"/>
                  <a:pt x="1940851" y="1607443"/>
                  <a:pt x="1938281" y="1606008"/>
                </a:cubicBezTo>
                <a:cubicBezTo>
                  <a:pt x="1935776" y="1604511"/>
                  <a:pt x="1932651" y="1604512"/>
                  <a:pt x="1930147" y="1606008"/>
                </a:cubicBezTo>
                <a:cubicBezTo>
                  <a:pt x="1901628" y="1622790"/>
                  <a:pt x="1901525" y="1652132"/>
                  <a:pt x="1906982" y="1678078"/>
                </a:cubicBezTo>
                <a:cubicBezTo>
                  <a:pt x="1874144" y="1656012"/>
                  <a:pt x="1838872" y="1637806"/>
                  <a:pt x="1801864" y="1623820"/>
                </a:cubicBezTo>
                <a:lnTo>
                  <a:pt x="1792289" y="1629071"/>
                </a:lnTo>
                <a:cubicBezTo>
                  <a:pt x="1797436" y="1647603"/>
                  <a:pt x="1877742" y="1685285"/>
                  <a:pt x="1915836" y="1702375"/>
                </a:cubicBezTo>
                <a:cubicBezTo>
                  <a:pt x="1915164" y="1704168"/>
                  <a:pt x="1915164" y="1706143"/>
                  <a:pt x="1915836" y="1707935"/>
                </a:cubicBezTo>
                <a:lnTo>
                  <a:pt x="1841296" y="1679519"/>
                </a:lnTo>
                <a:cubicBezTo>
                  <a:pt x="1845825" y="1693521"/>
                  <a:pt x="1876712" y="1700831"/>
                  <a:pt x="1878669" y="1712259"/>
                </a:cubicBezTo>
                <a:cubicBezTo>
                  <a:pt x="1817410" y="1699493"/>
                  <a:pt x="1837487" y="1701963"/>
                  <a:pt x="1832647" y="1696403"/>
                </a:cubicBezTo>
                <a:cubicBezTo>
                  <a:pt x="1830176" y="1665517"/>
                  <a:pt x="1798466" y="1698978"/>
                  <a:pt x="1796716" y="1697845"/>
                </a:cubicBezTo>
                <a:cubicBezTo>
                  <a:pt x="1773858" y="1682504"/>
                  <a:pt x="1748841" y="1692904"/>
                  <a:pt x="1739267" y="1690741"/>
                </a:cubicBezTo>
                <a:cubicBezTo>
                  <a:pt x="1732368" y="1689093"/>
                  <a:pt x="1723102" y="1707626"/>
                  <a:pt x="1681919" y="1690740"/>
                </a:cubicBezTo>
                <a:cubicBezTo>
                  <a:pt x="1638575" y="1681887"/>
                  <a:pt x="1671623" y="1661296"/>
                  <a:pt x="1666786" y="1654604"/>
                </a:cubicBezTo>
                <a:lnTo>
                  <a:pt x="1665858" y="1653368"/>
                </a:lnTo>
                <a:cubicBezTo>
                  <a:pt x="1675238" y="1644133"/>
                  <a:pt x="1679638" y="1630971"/>
                  <a:pt x="1677698" y="1617952"/>
                </a:cubicBezTo>
                <a:cubicBezTo>
                  <a:pt x="1674404" y="1601272"/>
                  <a:pt x="1658446" y="1586446"/>
                  <a:pt x="1633942" y="1576769"/>
                </a:cubicBezTo>
                <a:cubicBezTo>
                  <a:pt x="1632575" y="1575637"/>
                  <a:pt x="1631270" y="1574434"/>
                  <a:pt x="1630029" y="1573165"/>
                </a:cubicBezTo>
                <a:cubicBezTo>
                  <a:pt x="1638974" y="1574993"/>
                  <a:pt x="1647495" y="1578485"/>
                  <a:pt x="1655151" y="1583461"/>
                </a:cubicBezTo>
                <a:cubicBezTo>
                  <a:pt x="1671496" y="1592815"/>
                  <a:pt x="1682820" y="1608970"/>
                  <a:pt x="1686037" y="1627526"/>
                </a:cubicBezTo>
                <a:cubicBezTo>
                  <a:pt x="1686259" y="1630101"/>
                  <a:pt x="1687771" y="1632388"/>
                  <a:pt x="1690053" y="1633601"/>
                </a:cubicBezTo>
                <a:cubicBezTo>
                  <a:pt x="1692344" y="1634791"/>
                  <a:pt x="1695072" y="1634791"/>
                  <a:pt x="1697363" y="1633601"/>
                </a:cubicBezTo>
                <a:cubicBezTo>
                  <a:pt x="1705115" y="1630948"/>
                  <a:pt x="1713646" y="1631892"/>
                  <a:pt x="1720631" y="1636174"/>
                </a:cubicBezTo>
                <a:cubicBezTo>
                  <a:pt x="1735654" y="1643972"/>
                  <a:pt x="1746820" y="1657594"/>
                  <a:pt x="1751518" y="1673856"/>
                </a:cubicBezTo>
                <a:cubicBezTo>
                  <a:pt x="1752302" y="1678001"/>
                  <a:pt x="1756193" y="1680806"/>
                  <a:pt x="1760372" y="1680239"/>
                </a:cubicBezTo>
                <a:cubicBezTo>
                  <a:pt x="1764483" y="1679816"/>
                  <a:pt x="1767600" y="1676341"/>
                  <a:pt x="1767579" y="1672209"/>
                </a:cubicBezTo>
                <a:cubicBezTo>
                  <a:pt x="1767579" y="1255030"/>
                  <a:pt x="1788170" y="616187"/>
                  <a:pt x="1828528" y="254193"/>
                </a:cubicBezTo>
                <a:cubicBezTo>
                  <a:pt x="1828878" y="252878"/>
                  <a:pt x="1828878" y="251494"/>
                  <a:pt x="1828529" y="250178"/>
                </a:cubicBezTo>
                <a:cubicBezTo>
                  <a:pt x="1826984" y="245880"/>
                  <a:pt x="1822792" y="243114"/>
                  <a:pt x="1818234" y="243383"/>
                </a:cubicBezTo>
                <a:cubicBezTo>
                  <a:pt x="1802481" y="245340"/>
                  <a:pt x="1790745" y="302583"/>
                  <a:pt x="1720116" y="823644"/>
                </a:cubicBezTo>
                <a:cubicBezTo>
                  <a:pt x="1699525" y="975917"/>
                  <a:pt x="1679655" y="1121496"/>
                  <a:pt x="1666682" y="1199434"/>
                </a:cubicBezTo>
                <a:cubicBezTo>
                  <a:pt x="1649077" y="1040985"/>
                  <a:pt x="1671006" y="847324"/>
                  <a:pt x="1692318" y="659532"/>
                </a:cubicBezTo>
                <a:cubicBezTo>
                  <a:pt x="1717440" y="438382"/>
                  <a:pt x="1743281" y="209819"/>
                  <a:pt x="1705085" y="36647"/>
                </a:cubicBezTo>
                <a:cubicBezTo>
                  <a:pt x="1704057" y="32274"/>
                  <a:pt x="1699679" y="29562"/>
                  <a:pt x="1695307" y="30589"/>
                </a:cubicBezTo>
                <a:cubicBezTo>
                  <a:pt x="1691176" y="31560"/>
                  <a:pt x="1688486" y="35541"/>
                  <a:pt x="1689127" y="39735"/>
                </a:cubicBezTo>
                <a:cubicBezTo>
                  <a:pt x="1699422" y="100480"/>
                  <a:pt x="1677904" y="285183"/>
                  <a:pt x="1657519" y="463915"/>
                </a:cubicBezTo>
                <a:cubicBezTo>
                  <a:pt x="1641046" y="607230"/>
                  <a:pt x="1625499" y="742720"/>
                  <a:pt x="1626632" y="811496"/>
                </a:cubicBezTo>
                <a:cubicBezTo>
                  <a:pt x="1626734" y="814939"/>
                  <a:pt x="1628942" y="817967"/>
                  <a:pt x="1632192" y="819114"/>
                </a:cubicBezTo>
                <a:cubicBezTo>
                  <a:pt x="1633276" y="819365"/>
                  <a:pt x="1634403" y="819365"/>
                  <a:pt x="1635486" y="819114"/>
                </a:cubicBezTo>
                <a:cubicBezTo>
                  <a:pt x="1633736" y="828277"/>
                  <a:pt x="1631883" y="836925"/>
                  <a:pt x="1630133" y="844957"/>
                </a:cubicBezTo>
                <a:cubicBezTo>
                  <a:pt x="1605217" y="731705"/>
                  <a:pt x="1614175" y="598788"/>
                  <a:pt x="1622823" y="469475"/>
                </a:cubicBezTo>
                <a:cubicBezTo>
                  <a:pt x="1632295" y="326365"/>
                  <a:pt x="1642178" y="178418"/>
                  <a:pt x="1607071" y="55179"/>
                </a:cubicBezTo>
                <a:cubicBezTo>
                  <a:pt x="1605932" y="51475"/>
                  <a:pt x="1602392" y="49044"/>
                  <a:pt x="1598525" y="49311"/>
                </a:cubicBezTo>
                <a:cubicBezTo>
                  <a:pt x="1594614" y="49640"/>
                  <a:pt x="1591496" y="52715"/>
                  <a:pt x="1591113" y="56620"/>
                </a:cubicBezTo>
                <a:cubicBezTo>
                  <a:pt x="1582052" y="143515"/>
                  <a:pt x="1581640" y="238853"/>
                  <a:pt x="1581331" y="331102"/>
                </a:cubicBezTo>
                <a:cubicBezTo>
                  <a:pt x="1581332" y="388139"/>
                  <a:pt x="1581332" y="446515"/>
                  <a:pt x="1578552" y="503142"/>
                </a:cubicBezTo>
                <a:cubicBezTo>
                  <a:pt x="1574742" y="431072"/>
                  <a:pt x="1574640" y="342118"/>
                  <a:pt x="1574433" y="255120"/>
                </a:cubicBezTo>
                <a:cubicBezTo>
                  <a:pt x="1574433" y="160606"/>
                  <a:pt x="1574433" y="71241"/>
                  <a:pt x="1569388" y="7305"/>
                </a:cubicBezTo>
                <a:cubicBezTo>
                  <a:pt x="1568930" y="2837"/>
                  <a:pt x="1564936" y="-415"/>
                  <a:pt x="1560468" y="42"/>
                </a:cubicBezTo>
                <a:cubicBezTo>
                  <a:pt x="1557096" y="388"/>
                  <a:pt x="1554290" y="2790"/>
                  <a:pt x="1553430" y="6070"/>
                </a:cubicBezTo>
                <a:cubicBezTo>
                  <a:pt x="1512866" y="178727"/>
                  <a:pt x="1498143" y="395552"/>
                  <a:pt x="1510806" y="604554"/>
                </a:cubicBezTo>
                <a:cubicBezTo>
                  <a:pt x="1503216" y="493967"/>
                  <a:pt x="1488914" y="383945"/>
                  <a:pt x="1467977" y="275094"/>
                </a:cubicBezTo>
                <a:cubicBezTo>
                  <a:pt x="1467202" y="271067"/>
                  <a:pt x="1463519" y="268271"/>
                  <a:pt x="1459431" y="268607"/>
                </a:cubicBezTo>
                <a:cubicBezTo>
                  <a:pt x="1455356" y="268958"/>
                  <a:pt x="1452155" y="272247"/>
                  <a:pt x="1451916" y="276329"/>
                </a:cubicBezTo>
                <a:cubicBezTo>
                  <a:pt x="1435237" y="573357"/>
                  <a:pt x="1451916" y="685066"/>
                  <a:pt x="1471272" y="814379"/>
                </a:cubicBezTo>
                <a:cubicBezTo>
                  <a:pt x="1475286" y="841250"/>
                  <a:pt x="1479404" y="868636"/>
                  <a:pt x="1483420" y="898699"/>
                </a:cubicBezTo>
                <a:cubicBezTo>
                  <a:pt x="1481152" y="896509"/>
                  <a:pt x="1477822" y="895827"/>
                  <a:pt x="1474875" y="896949"/>
                </a:cubicBezTo>
                <a:cubicBezTo>
                  <a:pt x="1471580" y="898160"/>
                  <a:pt x="1469453" y="901371"/>
                  <a:pt x="1469624" y="904876"/>
                </a:cubicBezTo>
                <a:lnTo>
                  <a:pt x="1475801" y="1056016"/>
                </a:lnTo>
                <a:cubicBezTo>
                  <a:pt x="1475802" y="1058693"/>
                  <a:pt x="1506689" y="1305376"/>
                  <a:pt x="1534486" y="1466709"/>
                </a:cubicBezTo>
                <a:cubicBezTo>
                  <a:pt x="1472713" y="1381357"/>
                  <a:pt x="1420617" y="1307127"/>
                  <a:pt x="1375110" y="1231556"/>
                </a:cubicBezTo>
                <a:cubicBezTo>
                  <a:pt x="1236222" y="827660"/>
                  <a:pt x="1107424" y="530425"/>
                  <a:pt x="1069124" y="524762"/>
                </a:cubicBezTo>
                <a:cubicBezTo>
                  <a:pt x="1064778" y="523997"/>
                  <a:pt x="1060386" y="525851"/>
                  <a:pt x="1057902" y="529499"/>
                </a:cubicBezTo>
                <a:cubicBezTo>
                  <a:pt x="1038341" y="556473"/>
                  <a:pt x="1117205" y="786271"/>
                  <a:pt x="1263815" y="1103376"/>
                </a:cubicBezTo>
                <a:cubicBezTo>
                  <a:pt x="1118647" y="850515"/>
                  <a:pt x="993966" y="628439"/>
                  <a:pt x="925398" y="342015"/>
                </a:cubicBezTo>
                <a:cubicBezTo>
                  <a:pt x="924455" y="338123"/>
                  <a:pt x="920849" y="335472"/>
                  <a:pt x="916853" y="335735"/>
                </a:cubicBezTo>
                <a:cubicBezTo>
                  <a:pt x="907625" y="336303"/>
                  <a:pt x="899447" y="341873"/>
                  <a:pt x="895541" y="350251"/>
                </a:cubicBezTo>
                <a:cubicBezTo>
                  <a:pt x="867948" y="405539"/>
                  <a:pt x="971007" y="639147"/>
                  <a:pt x="1062329" y="825498"/>
                </a:cubicBezTo>
                <a:cubicBezTo>
                  <a:pt x="1155607" y="1015966"/>
                  <a:pt x="1279155" y="1241955"/>
                  <a:pt x="1373669" y="1396183"/>
                </a:cubicBezTo>
                <a:cubicBezTo>
                  <a:pt x="1094555" y="1151354"/>
                  <a:pt x="790216" y="774328"/>
                  <a:pt x="511925" y="327807"/>
                </a:cubicBezTo>
                <a:cubicBezTo>
                  <a:pt x="509576" y="323980"/>
                  <a:pt x="504567" y="322782"/>
                  <a:pt x="500738" y="325133"/>
                </a:cubicBezTo>
                <a:cubicBezTo>
                  <a:pt x="497597" y="327063"/>
                  <a:pt x="496146" y="330864"/>
                  <a:pt x="497204" y="334396"/>
                </a:cubicBezTo>
                <a:cubicBezTo>
                  <a:pt x="590790" y="651502"/>
                  <a:pt x="862492" y="933087"/>
                  <a:pt x="1125236" y="1205406"/>
                </a:cubicBezTo>
                <a:cubicBezTo>
                  <a:pt x="1173934" y="1255854"/>
                  <a:pt x="1220676" y="1304244"/>
                  <a:pt x="1265462" y="1352118"/>
                </a:cubicBezTo>
                <a:cubicBezTo>
                  <a:pt x="875876" y="1078152"/>
                  <a:pt x="581319" y="654487"/>
                  <a:pt x="296026" y="244207"/>
                </a:cubicBezTo>
                <a:lnTo>
                  <a:pt x="243622" y="168740"/>
                </a:lnTo>
                <a:cubicBezTo>
                  <a:pt x="241327" y="165413"/>
                  <a:pt x="236918" y="164311"/>
                  <a:pt x="233327" y="166165"/>
                </a:cubicBezTo>
                <a:close/>
              </a:path>
            </a:pathLst>
          </a:custGeom>
          <a:solidFill>
            <a:schemeClr val="accent1">
              <a:lumMod val="75000"/>
              <a:alpha val="82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4AA409B-17E7-4D49-8F3B-D390302E241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8368" y="3063240"/>
            <a:ext cx="5321808" cy="3154680"/>
          </a:xfrm>
          <a:solidFill>
            <a:schemeClr val="bg2">
              <a:lumMod val="50000"/>
              <a:lumOff val="50000"/>
            </a:schemeClr>
          </a:solidFill>
        </p:spPr>
        <p:txBody>
          <a:bodyPr/>
          <a:lstStyle/>
          <a:p>
            <a:r>
              <a:rPr lang="en-US"/>
              <a:t>Clickicontoaddpicture</a:t>
            </a:r>
            <a:endParaRPr lang="en-US" dirty="0"/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C4FB1A9C-83D8-426D-B62B-A5F7457A969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17920" y="3063240"/>
            <a:ext cx="5321808" cy="3154680"/>
          </a:xfrm>
          <a:solidFill>
            <a:schemeClr val="bg2">
              <a:lumMod val="50000"/>
              <a:lumOff val="50000"/>
            </a:schemeClr>
          </a:solidFill>
        </p:spPr>
        <p:txBody>
          <a:bodyPr/>
          <a:lstStyle/>
          <a:p>
            <a:r>
              <a:rPr lang="en-US"/>
              <a:t>Clickicontoaddpicture</a:t>
            </a:r>
            <a:endParaRPr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94DD44DD-0676-4A2C-9EC4-8E209307EB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8792" y="6356350"/>
            <a:ext cx="33226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spc="100" baseline="0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fld id="{6EE5A369-C9F3-4658-8793-97001BE00FE6}" type="datetimeFigureOut">
              <a:rPr lang="zh-CN" altLang="en-US" smtClean="0"/>
              <a:t>2025/3/22</a:t>
            </a:fld>
            <a:endParaRPr lang="zh-CN" altLang="en-US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969BC53C-DA37-4270-B44D-B7A92152AA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81399" y="6356350"/>
            <a:ext cx="5029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 cap="all" spc="400" baseline="0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9AFE14D8-0C2B-4AA6-AE7E-75C2C63C24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8474" y="6356350"/>
            <a:ext cx="14147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fld id="{9ABAF980-7965-4467-BF78-CBE9D225CC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24638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0846B-7B57-4F95-B17F-B9DEE3394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4D67EBB-2EBC-4D85-9751-BE5E66FE0782}"/>
              </a:ext>
            </a:extLst>
          </p:cNvPr>
          <p:cNvCxnSpPr>
            <a:cxnSpLocks/>
          </p:cNvCxnSpPr>
          <p:nvPr/>
        </p:nvCxnSpPr>
        <p:spPr>
          <a:xfrm>
            <a:off x="838200" y="1655523"/>
            <a:ext cx="10515600" cy="0"/>
          </a:xfrm>
          <a:prstGeom prst="line">
            <a:avLst/>
          </a:prstGeom>
          <a:ln w="19050">
            <a:solidFill>
              <a:schemeClr val="accent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F9828424-127F-4F45-AF20-1DAA152557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8792" y="6356350"/>
            <a:ext cx="33226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spc="100" baseline="0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fld id="{6EE5A369-C9F3-4658-8793-97001BE00FE6}" type="datetimeFigureOut">
              <a:rPr lang="zh-CN" altLang="en-US" smtClean="0"/>
              <a:t>2025/3/22</a:t>
            </a:fld>
            <a:endParaRPr lang="zh-CN" alt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F5D83CCE-F7E1-4106-84E1-6C261DDBB1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81399" y="6356350"/>
            <a:ext cx="5029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 cap="all" spc="400" baseline="0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8126735-73E8-4B98-81A3-AAE94B69F6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8474" y="6356350"/>
            <a:ext cx="14147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fld id="{9ABAF980-7965-4467-BF78-CBE9D225CC4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2" name="Picture Placeholder 23">
            <a:extLst>
              <a:ext uri="{FF2B5EF4-FFF2-40B4-BE49-F238E27FC236}">
                <a16:creationId xmlns:a16="http://schemas.microsoft.com/office/drawing/2014/main" id="{807AB57C-FB2F-4687-A53B-10BC93C0617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3811" y="2266497"/>
            <a:ext cx="2441448" cy="1682496"/>
          </a:xfrm>
        </p:spPr>
        <p:txBody>
          <a:bodyPr/>
          <a:lstStyle/>
          <a:p>
            <a:r>
              <a:rPr lang="en-US"/>
              <a:t>Clickicontoaddpicture</a:t>
            </a:r>
          </a:p>
        </p:txBody>
      </p:sp>
      <p:sp>
        <p:nvSpPr>
          <p:cNvPr id="13" name="Picture Placeholder 23">
            <a:extLst>
              <a:ext uri="{FF2B5EF4-FFF2-40B4-BE49-F238E27FC236}">
                <a16:creationId xmlns:a16="http://schemas.microsoft.com/office/drawing/2014/main" id="{000D73B6-1C0A-4F47-AA94-E1B7667F206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509664" y="2276021"/>
            <a:ext cx="2441448" cy="1682496"/>
          </a:xfrm>
        </p:spPr>
        <p:txBody>
          <a:bodyPr/>
          <a:lstStyle/>
          <a:p>
            <a:r>
              <a:rPr lang="en-US"/>
              <a:t>Clickicontoaddpicture</a:t>
            </a:r>
          </a:p>
        </p:txBody>
      </p:sp>
      <p:sp>
        <p:nvSpPr>
          <p:cNvPr id="14" name="Picture Placeholder 23">
            <a:extLst>
              <a:ext uri="{FF2B5EF4-FFF2-40B4-BE49-F238E27FC236}">
                <a16:creationId xmlns:a16="http://schemas.microsoft.com/office/drawing/2014/main" id="{35F208ED-C2A5-4E66-AD25-D5D7D73E6C3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06094" y="2260823"/>
            <a:ext cx="2441448" cy="1682496"/>
          </a:xfrm>
        </p:spPr>
        <p:txBody>
          <a:bodyPr/>
          <a:lstStyle/>
          <a:p>
            <a:r>
              <a:rPr lang="en-US"/>
              <a:t>Clickicontoaddpicture</a:t>
            </a:r>
          </a:p>
        </p:txBody>
      </p:sp>
      <p:sp>
        <p:nvSpPr>
          <p:cNvPr id="15" name="Picture Placeholder 23">
            <a:extLst>
              <a:ext uri="{FF2B5EF4-FFF2-40B4-BE49-F238E27FC236}">
                <a16:creationId xmlns:a16="http://schemas.microsoft.com/office/drawing/2014/main" id="{8C8C6B13-E352-4D69-9FB1-F92A36C33D3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907217" y="2266497"/>
            <a:ext cx="2441448" cy="1682496"/>
          </a:xfrm>
        </p:spPr>
        <p:txBody>
          <a:bodyPr/>
          <a:lstStyle/>
          <a:p>
            <a:r>
              <a:rPr lang="en-US"/>
              <a:t>Clickicontoaddpicture</a:t>
            </a:r>
          </a:p>
        </p:txBody>
      </p:sp>
      <p:sp>
        <p:nvSpPr>
          <p:cNvPr id="16" name="Text Placeholder 28">
            <a:extLst>
              <a:ext uri="{FF2B5EF4-FFF2-40B4-BE49-F238E27FC236}">
                <a16:creationId xmlns:a16="http://schemas.microsoft.com/office/drawing/2014/main" id="{3C071B65-316E-4CAB-8D44-4F4A5202437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4085532"/>
            <a:ext cx="2441448" cy="347662"/>
          </a:xfrm>
        </p:spPr>
        <p:txBody>
          <a:bodyPr lIns="146304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1" spc="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77C885E3-D5E0-4CBD-BA10-704E92E5FA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8199" y="4469611"/>
            <a:ext cx="2441448" cy="347662"/>
          </a:xfrm>
        </p:spPr>
        <p:txBody>
          <a:bodyPr lIns="146304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900" b="0" spc="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8" name="Text Placeholder 28">
            <a:extLst>
              <a:ext uri="{FF2B5EF4-FFF2-40B4-BE49-F238E27FC236}">
                <a16:creationId xmlns:a16="http://schemas.microsoft.com/office/drawing/2014/main" id="{EDF1E930-E006-4E8D-912E-5C7DE87EE7A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24054" y="4095056"/>
            <a:ext cx="2441448" cy="347662"/>
          </a:xfrm>
        </p:spPr>
        <p:txBody>
          <a:bodyPr lIns="146304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1" spc="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9" name="Text Placeholder 28">
            <a:extLst>
              <a:ext uri="{FF2B5EF4-FFF2-40B4-BE49-F238E27FC236}">
                <a16:creationId xmlns:a16="http://schemas.microsoft.com/office/drawing/2014/main" id="{5C24456D-6FC8-4A02-A705-91CAD806F81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524053" y="4479135"/>
            <a:ext cx="2441448" cy="347662"/>
          </a:xfrm>
        </p:spPr>
        <p:txBody>
          <a:bodyPr lIns="146304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900" b="0" spc="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" name="Text Placeholder 28">
            <a:extLst>
              <a:ext uri="{FF2B5EF4-FFF2-40B4-BE49-F238E27FC236}">
                <a16:creationId xmlns:a16="http://schemas.microsoft.com/office/drawing/2014/main" id="{B0AA21CB-553A-476D-9DBE-6B06618FE15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23595" y="4088244"/>
            <a:ext cx="2441448" cy="347662"/>
          </a:xfrm>
        </p:spPr>
        <p:txBody>
          <a:bodyPr lIns="146304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1" spc="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1" name="Text Placeholder 28">
            <a:extLst>
              <a:ext uri="{FF2B5EF4-FFF2-40B4-BE49-F238E27FC236}">
                <a16:creationId xmlns:a16="http://schemas.microsoft.com/office/drawing/2014/main" id="{B0CD8AA8-7148-4DD0-89BA-F4D140F2414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23594" y="4472323"/>
            <a:ext cx="2441448" cy="347662"/>
          </a:xfrm>
        </p:spPr>
        <p:txBody>
          <a:bodyPr lIns="146304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900" b="0" spc="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2" name="Text Placeholder 28">
            <a:extLst>
              <a:ext uri="{FF2B5EF4-FFF2-40B4-BE49-F238E27FC236}">
                <a16:creationId xmlns:a16="http://schemas.microsoft.com/office/drawing/2014/main" id="{C99B4FF6-133C-4927-BD3D-357FBD13CB0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921606" y="4085532"/>
            <a:ext cx="2441448" cy="347662"/>
          </a:xfrm>
        </p:spPr>
        <p:txBody>
          <a:bodyPr lIns="146304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1" spc="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3" name="Text Placeholder 28">
            <a:extLst>
              <a:ext uri="{FF2B5EF4-FFF2-40B4-BE49-F238E27FC236}">
                <a16:creationId xmlns:a16="http://schemas.microsoft.com/office/drawing/2014/main" id="{078286AF-2AD6-4303-884E-832045E59D5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921605" y="4469611"/>
            <a:ext cx="2441448" cy="347662"/>
          </a:xfrm>
        </p:spPr>
        <p:txBody>
          <a:bodyPr lIns="146304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900" b="0" spc="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348568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C1A14-BCE3-4322-A314-ABFB09FBB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16213"/>
            <a:ext cx="10515600" cy="2212258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3DAC2D8E-199B-430A-BB5F-3EB5B76D6F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8792" y="6356350"/>
            <a:ext cx="33226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spc="100" baseline="0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fld id="{6EE5A369-C9F3-4658-8793-97001BE00FE6}" type="datetimeFigureOut">
              <a:rPr lang="zh-CN" altLang="en-US" smtClean="0"/>
              <a:t>2025/3/22</a:t>
            </a:fld>
            <a:endParaRPr lang="zh-CN" alt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DCAAF529-3AC9-470F-8794-0C49670804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81399" y="6356350"/>
            <a:ext cx="5029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 cap="all" spc="400" baseline="0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3327F51-D49D-4DCE-9CDC-3B94731A49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8474" y="6356350"/>
            <a:ext cx="14147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fld id="{9ABAF980-7965-4467-BF78-CBE9D225CC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81726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C6A6C1-54BB-40E1-859F-0C6DA1525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65629"/>
            <a:ext cx="10515600" cy="81899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1EEBE1-2D73-4E5F-A8DD-593B79D184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2" y="1806039"/>
            <a:ext cx="5157787" cy="584548"/>
          </a:xfrm>
        </p:spPr>
        <p:txBody>
          <a:bodyPr anchor="b">
            <a:noAutofit/>
          </a:bodyPr>
          <a:lstStyle>
            <a:lvl1pPr marL="0" indent="0">
              <a:buNone/>
              <a:defRPr sz="1800" b="1" cap="all" spc="6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45328A-A6CB-4A40-806F-E68606FC7C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90588"/>
            <a:ext cx="5157787" cy="37512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730D26-BCC4-4CE4-9273-69B4E36D39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9024" y="1806038"/>
            <a:ext cx="5183188" cy="584549"/>
          </a:xfrm>
        </p:spPr>
        <p:txBody>
          <a:bodyPr anchor="b">
            <a:noAutofit/>
          </a:bodyPr>
          <a:lstStyle>
            <a:lvl1pPr marL="0" indent="0">
              <a:buNone/>
              <a:defRPr sz="1800" b="1" cap="all" spc="6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832694-AE69-4399-B6B4-3F0CBD297C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69024" y="2390588"/>
            <a:ext cx="5183188" cy="37512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E4C2C4B-8E48-4589-91AA-FDF1F137A26C}"/>
              </a:ext>
            </a:extLst>
          </p:cNvPr>
          <p:cNvCxnSpPr>
            <a:cxnSpLocks/>
          </p:cNvCxnSpPr>
          <p:nvPr/>
        </p:nvCxnSpPr>
        <p:spPr>
          <a:xfrm>
            <a:off x="838200" y="1655523"/>
            <a:ext cx="10515600" cy="0"/>
          </a:xfrm>
          <a:prstGeom prst="line">
            <a:avLst/>
          </a:prstGeom>
          <a:ln w="19050">
            <a:solidFill>
              <a:schemeClr val="accent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C1B2486D-C49D-471B-8F3B-AF6048949D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58792" y="6356350"/>
            <a:ext cx="33226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spc="100" baseline="0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fld id="{6EE5A369-C9F3-4658-8793-97001BE00FE6}" type="datetimeFigureOut">
              <a:rPr lang="zh-CN" altLang="en-US" smtClean="0"/>
              <a:t>2025/3/22</a:t>
            </a:fld>
            <a:endParaRPr lang="zh-CN" altLang="en-US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CF226F4B-CA41-4C71-97F3-1B7E442A2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1399" y="6356350"/>
            <a:ext cx="5029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 cap="all" spc="400" baseline="0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0316A3FD-0E7B-4247-AA4F-93E7E99EF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8474" y="6356350"/>
            <a:ext cx="14147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fld id="{9ABAF980-7965-4467-BF78-CBE9D225CC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6899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AFB555E-8FF5-457E-B328-53ABDB595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2427"/>
            <a:ext cx="10515600" cy="8197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A64ED7-3275-4F98-88B1-4F08325147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661459"/>
            <a:ext cx="10515600" cy="43406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F0BCFA-771C-4297-8ACE-974191C705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8792" y="6356350"/>
            <a:ext cx="33226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spc="100" baseline="0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fld id="{6EE5A369-C9F3-4658-8793-97001BE00FE6}" type="datetimeFigureOut">
              <a:rPr lang="zh-CN" altLang="en-US" smtClean="0"/>
              <a:t>2025/3/22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E317DE-CC16-4596-92A2-460BC081EA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81399" y="6356350"/>
            <a:ext cx="5029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 cap="all" spc="400" baseline="0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86E724-AEC3-4D96-A62C-C286B703F1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8474" y="6356350"/>
            <a:ext cx="14147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fld id="{9ABAF980-7965-4467-BF78-CBE9D225CC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285420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  <p:sldLayoutId id="2147483820" r:id="rId12"/>
    <p:sldLayoutId id="2147483821" r:id="rId13"/>
    <p:sldLayoutId id="2147483822" r:id="rId14"/>
    <p:sldLayoutId id="2147483823" r:id="rId15"/>
    <p:sldLayoutId id="2147483824" r:id="rId16"/>
    <p:sldLayoutId id="2147483825" r:id="rId17"/>
    <p:sldLayoutId id="2147483826" r:id="rId18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>
          <a:solidFill>
            <a:schemeClr val="tx2">
              <a:alpha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80000"/>
        <a:buFont typeface="Arial" panose="020B0604020202020204" pitchFamily="34" charset="0"/>
        <a:buChar char="•"/>
        <a:defRPr sz="2400" kern="1200" spc="100" baseline="0">
          <a:solidFill>
            <a:schemeClr val="tx2">
              <a:alpha val="85000"/>
            </a:schemeClr>
          </a:solidFill>
          <a:latin typeface="+mn-lt"/>
          <a:ea typeface="+mn-ea"/>
          <a:cs typeface="+mn-cs"/>
        </a:defRPr>
      </a:lvl1pPr>
      <a:lvl2pPr marL="274320" indent="0" algn="l" defTabSz="914400" rtl="0" eaLnBrk="1" latinLnBrk="0" hangingPunct="1">
        <a:lnSpc>
          <a:spcPct val="120000"/>
        </a:lnSpc>
        <a:spcBef>
          <a:spcPts val="500"/>
        </a:spcBef>
        <a:buFontTx/>
        <a:buNone/>
        <a:defRPr sz="1800" b="1" kern="1200" spc="100" baseline="0">
          <a:solidFill>
            <a:schemeClr val="tx2">
              <a:alpha val="85000"/>
            </a:schemeClr>
          </a:solidFill>
          <a:latin typeface="+mn-lt"/>
          <a:ea typeface="+mn-ea"/>
          <a:cs typeface="+mn-cs"/>
        </a:defRPr>
      </a:lvl2pPr>
      <a:lvl3pPr marL="571500" indent="-3429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 spc="100" baseline="0">
          <a:solidFill>
            <a:schemeClr val="tx2">
              <a:alpha val="85000"/>
            </a:schemeClr>
          </a:solidFill>
          <a:latin typeface="+mn-lt"/>
          <a:ea typeface="+mn-ea"/>
          <a:cs typeface="+mn-cs"/>
        </a:defRPr>
      </a:lvl3pPr>
      <a:lvl4pPr marL="64008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sz="1600" i="1" kern="1200" spc="100" baseline="0">
          <a:solidFill>
            <a:schemeClr val="tx2">
              <a:alpha val="85000"/>
            </a:schemeClr>
          </a:solidFill>
          <a:latin typeface="+mn-lt"/>
          <a:ea typeface="+mn-ea"/>
          <a:cs typeface="+mn-cs"/>
        </a:defRPr>
      </a:lvl4pPr>
      <a:lvl5pPr marL="914400" indent="-228600" algn="l" defTabSz="914400" rtl="0" eaLnBrk="1" latinLnBrk="0" hangingPunct="1">
        <a:lnSpc>
          <a:spcPct val="12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 spc="100" baseline="0">
          <a:solidFill>
            <a:schemeClr val="tx2">
              <a:alpha val="8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552">
          <p15:clr>
            <a:srgbClr val="F26B43"/>
          </p15:clr>
        </p15:guide>
        <p15:guide id="3" pos="528">
          <p15:clr>
            <a:srgbClr val="F26B43"/>
          </p15:clr>
        </p15:guide>
        <p15:guide id="4" orient="horz" pos="3912">
          <p15:clr>
            <a:srgbClr val="F26B43"/>
          </p15:clr>
        </p15:guide>
        <p15:guide id="5" orient="horz" pos="408">
          <p15:clr>
            <a:srgbClr val="F26B43"/>
          </p15:clr>
        </p15:guide>
        <p15:guide id="6" pos="7152">
          <p15:clr>
            <a:srgbClr val="F26B43"/>
          </p15:clr>
        </p15:guide>
        <p15:guide id="7" pos="2880">
          <p15:clr>
            <a:srgbClr val="F26B43"/>
          </p15:clr>
        </p15:guide>
        <p15:guide id="8" pos="4248">
          <p15:clr>
            <a:srgbClr val="F26B43"/>
          </p15:clr>
        </p15:guide>
        <p15:guide id="9" orient="horz" pos="600">
          <p15:clr>
            <a:srgbClr val="F26B43"/>
          </p15:clr>
        </p15:guide>
        <p15:guide id="10" orient="horz" pos="3792">
          <p15:clr>
            <a:srgbClr val="F26B43"/>
          </p15:clr>
        </p15:guide>
        <p15:guide id="11" pos="7272">
          <p15:clr>
            <a:srgbClr val="F26B43"/>
          </p15:clr>
        </p15:guide>
        <p15:guide id="12" pos="408">
          <p15:clr>
            <a:srgbClr val="F26B43"/>
          </p15:clr>
        </p15:guide>
        <p15:guide id="13" pos="4920">
          <p15:clr>
            <a:srgbClr val="F26B43"/>
          </p15:clr>
        </p15:guide>
        <p15:guide id="14" pos="220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4" Type="http://schemas.openxmlformats.org/officeDocument/2006/relationships/slide" Target="slide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4" Type="http://schemas.openxmlformats.org/officeDocument/2006/relationships/slide" Target="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4" Type="http://schemas.openxmlformats.org/officeDocument/2006/relationships/slide" Target="slide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5.jpg"/><Relationship Id="rId2" Type="http://schemas.openxmlformats.org/officeDocument/2006/relationships/audio" Target="../media/media1.webm"/><Relationship Id="rId1" Type="http://schemas.microsoft.com/office/2007/relationships/media" Target="../media/media1.webm"/><Relationship Id="rId6" Type="http://schemas.openxmlformats.org/officeDocument/2006/relationships/image" Target="../media/image4.jpg"/><Relationship Id="rId5" Type="http://schemas.openxmlformats.org/officeDocument/2006/relationships/slide" Target="slide14.xml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Relationship Id="rId4" Type="http://schemas.openxmlformats.org/officeDocument/2006/relationships/slide" Target="sl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6.xml"/><Relationship Id="rId4" Type="http://schemas.openxmlformats.org/officeDocument/2006/relationships/slide" Target="slide4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6.xml"/><Relationship Id="rId4" Type="http://schemas.openxmlformats.org/officeDocument/2006/relationships/slide" Target="slide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6.xml"/><Relationship Id="rId4" Type="http://schemas.openxmlformats.org/officeDocument/2006/relationships/slide" Target="slide2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1.webm"/><Relationship Id="rId1" Type="http://schemas.microsoft.com/office/2007/relationships/media" Target="../media/media1.webm"/><Relationship Id="rId6" Type="http://schemas.openxmlformats.org/officeDocument/2006/relationships/image" Target="../media/image6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4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7BB9591-9C67-4971-A13B-23EC88D274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15125" y="2145782"/>
            <a:ext cx="8361229" cy="2098226"/>
          </a:xfrm>
        </p:spPr>
        <p:txBody>
          <a:bodyPr>
            <a:normAutofit/>
          </a:bodyPr>
          <a:lstStyle/>
          <a:p>
            <a:r>
              <a:rPr lang="zh-CN" altLang="en-US" sz="5400">
                <a:solidFill>
                  <a:schemeClr val="accent6">
                    <a:lumMod val="50000"/>
                    <a:alpha val="75000"/>
                  </a:schemeClr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深渊与深渊响应</a:t>
            </a:r>
            <a:br>
              <a:rPr lang="en-US" altLang="zh-CN" sz="5400">
                <a:solidFill>
                  <a:schemeClr val="accent6">
                    <a:lumMod val="50000"/>
                    <a:alpha val="75000"/>
                  </a:schemeClr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</a:br>
            <a:r>
              <a:rPr lang="zh-CN" altLang="en-US" sz="5400">
                <a:solidFill>
                  <a:srgbClr val="903214">
                    <a:alpha val="75000"/>
                  </a:srgbClr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诗篇</a:t>
            </a:r>
            <a:r>
              <a:rPr lang="en-US" altLang="zh-CN" sz="5400">
                <a:solidFill>
                  <a:srgbClr val="903214">
                    <a:alpha val="75000"/>
                  </a:srgbClr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42</a:t>
            </a:r>
            <a:endParaRPr lang="zh-CN" altLang="en-US" sz="5400" dirty="0">
              <a:solidFill>
                <a:srgbClr val="903214">
                  <a:alpha val="75000"/>
                </a:srgbClr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E86CCF6-3C23-4CFB-94A6-257224A6DC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79904" y="4542688"/>
            <a:ext cx="6831673" cy="1086237"/>
          </a:xfrm>
        </p:spPr>
        <p:txBody>
          <a:bodyPr>
            <a:normAutofit/>
          </a:bodyPr>
          <a:lstStyle/>
          <a:p>
            <a:r>
              <a:rPr lang="en-US" altLang="zh-CN" sz="3200">
                <a:solidFill>
                  <a:schemeClr val="accent6">
                    <a:lumMod val="50000"/>
                    <a:alpha val="75000"/>
                  </a:schemeClr>
                </a:solidFill>
              </a:rPr>
              <a:t>MAR 23, 2025</a:t>
            </a:r>
            <a:endParaRPr lang="zh-CN" altLang="en-US" sz="3200" dirty="0">
              <a:solidFill>
                <a:schemeClr val="accent6">
                  <a:lumMod val="50000"/>
                  <a:alpha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4887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50C194A-DBA7-46D4-1B4C-535F62666D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2">
            <a:extLst>
              <a:ext uri="{FF2B5EF4-FFF2-40B4-BE49-F238E27FC236}">
                <a16:creationId xmlns:a16="http://schemas.microsoft.com/office/drawing/2014/main" id="{A7AEDFB0-302F-2642-39AC-4BA121A16E9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39952" y="95416"/>
            <a:ext cx="11512096" cy="820737"/>
          </a:xfrm>
        </p:spPr>
        <p:txBody>
          <a:bodyPr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600" b="1" u="sng" strike="noStrike" kern="1200" cap="none" spc="0" normalizeH="0" baseline="3000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</a:rPr>
              <a:t>5 </a:t>
            </a:r>
            <a:r>
              <a:rPr kumimoji="0" lang="zh-CN" altLang="en-US" sz="3600" b="1" u="sng" strike="noStrike" kern="1200" cap="none" spc="0" normalizeH="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</a:rPr>
              <a:t>我的心哪，你为何忧闷？为何在我里面烦躁？应当仰望神，因他笑脸帮助我，我还要称赞他。</a:t>
            </a:r>
            <a:endParaRPr kumimoji="0" lang="en-US" altLang="zh-CN" sz="3600" b="1" u="sng" strike="noStrike" kern="1200" cap="none" spc="0" normalizeH="0" noProof="0">
              <a:ln>
                <a:noFill/>
              </a:ln>
              <a:solidFill>
                <a:srgbClr val="903214"/>
              </a:solidFill>
              <a:effectLst/>
              <a:uLnTx/>
              <a:uFillTx/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613720-4F52-844A-E523-EE6637BB0A96}"/>
              </a:ext>
            </a:extLst>
          </p:cNvPr>
          <p:cNvSpPr txBox="1">
            <a:spLocks/>
          </p:cNvSpPr>
          <p:nvPr/>
        </p:nvSpPr>
        <p:spPr>
          <a:xfrm>
            <a:off x="395611" y="1383873"/>
            <a:ext cx="11512096" cy="20451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400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Tx/>
              <a:buNone/>
              <a:defRPr sz="1800" b="1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71500" indent="-3429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64008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i="1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2D5358">
                    <a:lumMod val="75000"/>
                  </a:srgbClr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何以解忧？唯有</a:t>
            </a:r>
            <a:r>
              <a:rPr lang="en-US" altLang="zh-CN" sz="3600" b="1" spc="0">
                <a:solidFill>
                  <a:srgbClr val="2D5358">
                    <a:lumMod val="75000"/>
                  </a:srgbClr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——</a:t>
            </a: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srgbClr val="68230E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  <a:p>
            <a:pPr marL="731520" marR="0" lvl="1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渴慕：</a:t>
            </a:r>
            <a:r>
              <a:rPr kumimoji="0" lang="zh-CN" altLang="en-US" sz="3200" b="1" u="none" strike="noStrike" kern="1200" cap="none" spc="0" normalizeH="0" baseline="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华文仿宋" panose="02010600040101010101" pitchFamily="2" charset="-122"/>
                <a:ea typeface="华文仿宋" panose="02010600040101010101" pitchFamily="2" charset="-122"/>
              </a:rPr>
              <a:t>应当仰望神</a:t>
            </a:r>
            <a:endParaRPr kumimoji="0" lang="en-US" altLang="zh-CN" sz="3200" b="1" u="none" strike="noStrike" kern="1200" cap="none" spc="0" normalizeH="0" baseline="0" noProof="0">
              <a:ln>
                <a:noFill/>
              </a:ln>
              <a:solidFill>
                <a:srgbClr val="903214"/>
              </a:solidFill>
              <a:effectLst/>
              <a:uLnTx/>
              <a:uFillTx/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731520" marR="0" lvl="1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信心的宣告</a:t>
            </a:r>
            <a:r>
              <a:rPr lang="en-US" altLang="zh-CN" sz="3200" spc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——</a:t>
            </a:r>
            <a:r>
              <a:rPr lang="zh-CN" altLang="en-US" sz="3200" spc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赞美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：</a:t>
            </a:r>
            <a:r>
              <a:rPr kumimoji="0" lang="zh-CN" altLang="en-US" sz="3200" b="1" u="none" strike="noStrike" kern="1200" cap="none" spc="0" normalizeH="0" baseline="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华文仿宋" panose="02010600040101010101" pitchFamily="2" charset="-122"/>
                <a:ea typeface="华文仿宋" panose="02010600040101010101" pitchFamily="2" charset="-122"/>
              </a:rPr>
              <a:t>因他笑脸帮助我，我还要称赞他</a:t>
            </a:r>
            <a:endParaRPr kumimoji="0" lang="en-US" altLang="zh-CN" sz="3200" b="1" u="none" strike="noStrike" kern="1200" cap="none" spc="0" normalizeH="0" baseline="0" noProof="0">
              <a:ln>
                <a:noFill/>
              </a:ln>
              <a:solidFill>
                <a:srgbClr val="903214"/>
              </a:solidFill>
              <a:effectLst/>
              <a:uLnTx/>
              <a:uFillTx/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731520" marR="0" lvl="1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zh-CN" altLang="en-US" sz="3200" spc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诗人开始寻找神笑脸的帮助</a:t>
            </a:r>
            <a:endParaRPr kumimoji="0" lang="en-US" altLang="zh-CN" sz="3200" b="1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BAA129-52C8-88B6-A97F-76598F505965}"/>
              </a:ext>
            </a:extLst>
          </p:cNvPr>
          <p:cNvSpPr txBox="1"/>
          <p:nvPr/>
        </p:nvSpPr>
        <p:spPr>
          <a:xfrm>
            <a:off x="4940074" y="1400883"/>
            <a:ext cx="38759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笑脸帮助我的神</a:t>
            </a:r>
            <a:endParaRPr lang="en-US" sz="3600">
              <a:solidFill>
                <a:srgbClr val="90321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868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385F062-01BF-9D24-1D0B-4FE4235F7D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2">
            <a:extLst>
              <a:ext uri="{FF2B5EF4-FFF2-40B4-BE49-F238E27FC236}">
                <a16:creationId xmlns:a16="http://schemas.microsoft.com/office/drawing/2014/main" id="{C915933B-093D-8FCA-7EB5-BF528AE8C50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39952" y="87465"/>
            <a:ext cx="11512096" cy="820737"/>
          </a:xfrm>
        </p:spPr>
        <p:txBody>
          <a:bodyPr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600" b="1" u="sng" strike="noStrike" kern="1200" cap="none" spc="-100" normalizeH="0" baseline="3000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</a:rPr>
              <a:t>6 </a:t>
            </a:r>
            <a:r>
              <a:rPr kumimoji="0" lang="zh-CN" altLang="en-US" sz="3600" b="1" u="sng" strike="noStrike" kern="1200" cap="none" spc="-100" normalizeH="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</a:rPr>
              <a:t>我的神啊，我的心在我里面忧闷，所以我从约旦地，从黑门岭，从米萨山，记念你。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33290A4-A156-AFE7-4F6C-D6AAF478A036}"/>
              </a:ext>
            </a:extLst>
          </p:cNvPr>
          <p:cNvSpPr txBox="1">
            <a:spLocks/>
          </p:cNvSpPr>
          <p:nvPr/>
        </p:nvSpPr>
        <p:spPr>
          <a:xfrm>
            <a:off x="339952" y="1383873"/>
            <a:ext cx="11512096" cy="20451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400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Tx/>
              <a:buNone/>
              <a:defRPr sz="1800" b="1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71500" indent="-3429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64008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i="1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所以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2D5358">
                    <a:lumMod val="75000"/>
                  </a:srgbClr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从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约旦地、黑门岭、米萨山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记念神</a:t>
            </a:r>
          </a:p>
          <a:p>
            <a:pPr marL="731520" marR="0" lvl="1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约旦地：约旦河谷</a:t>
            </a:r>
          </a:p>
          <a:p>
            <a:pPr marL="731520" marR="0" lvl="1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黑门岭：黑门山脉的最高峰，是约旦河的源头</a:t>
            </a:r>
          </a:p>
          <a:p>
            <a:pPr marL="731520" marR="0" lvl="1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米萨山：米萨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——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小，可能是黑门山脉的一座小山</a:t>
            </a:r>
            <a:endParaRPr kumimoji="0" lang="en-US" altLang="zh-CN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847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205D5C-C5B8-DC27-0A3E-7758340988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78108E2F-5F96-0FA8-B159-1471B90B05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539" y="0"/>
            <a:ext cx="5304922" cy="73231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369B5BD-D2A2-3F26-30C3-E99C1F203108}"/>
              </a:ext>
            </a:extLst>
          </p:cNvPr>
          <p:cNvSpPr txBox="1"/>
          <p:nvPr/>
        </p:nvSpPr>
        <p:spPr>
          <a:xfrm>
            <a:off x="5326380" y="4747260"/>
            <a:ext cx="1005840" cy="338554"/>
          </a:xfrm>
          <a:prstGeom prst="rect">
            <a:avLst/>
          </a:prstGeom>
          <a:solidFill>
            <a:srgbClr val="68230E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耶路撒冷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7DD20E-7121-0002-C00C-B0AC056E437B}"/>
              </a:ext>
            </a:extLst>
          </p:cNvPr>
          <p:cNvSpPr txBox="1"/>
          <p:nvPr/>
        </p:nvSpPr>
        <p:spPr>
          <a:xfrm>
            <a:off x="6964680" y="160020"/>
            <a:ext cx="58674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黑门山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EC8D88-3CC5-317D-1242-874BB4225A62}"/>
              </a:ext>
            </a:extLst>
          </p:cNvPr>
          <p:cNvSpPr txBox="1"/>
          <p:nvPr/>
        </p:nvSpPr>
        <p:spPr>
          <a:xfrm>
            <a:off x="6553200" y="2880360"/>
            <a:ext cx="320040" cy="1323439"/>
          </a:xfrm>
          <a:prstGeom prst="rect">
            <a:avLst/>
          </a:prstGeom>
          <a:solidFill>
            <a:srgbClr val="00518E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约</a:t>
            </a:r>
            <a:endParaRPr kumimoji="0" lang="en-US" altLang="zh-CN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旦</a:t>
            </a:r>
            <a:endParaRPr kumimoji="0" lang="en-US" altLang="zh-CN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河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74500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00198CC-9EF5-1A0D-7DAC-739C602D34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2">
            <a:extLst>
              <a:ext uri="{FF2B5EF4-FFF2-40B4-BE49-F238E27FC236}">
                <a16:creationId xmlns:a16="http://schemas.microsoft.com/office/drawing/2014/main" id="{B837F71D-DC89-31C8-315F-4E1D14FB131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39952" y="87465"/>
            <a:ext cx="11512096" cy="820737"/>
          </a:xfrm>
        </p:spPr>
        <p:txBody>
          <a:bodyPr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600" b="1" u="sng" strike="noStrike" kern="1200" cap="none" spc="-100" normalizeH="0" baseline="3000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</a:rPr>
              <a:t>6 </a:t>
            </a:r>
            <a:r>
              <a:rPr kumimoji="0" lang="zh-CN" altLang="en-US" sz="3600" b="1" u="sng" strike="noStrike" kern="1200" cap="none" spc="-100" normalizeH="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</a:rPr>
              <a:t>我的神啊，我的心在我里面忧闷，所以我从约旦地，从黑门岭，从米萨山，记念你。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9376725-EBDC-61BA-6583-5D540008B827}"/>
              </a:ext>
            </a:extLst>
          </p:cNvPr>
          <p:cNvSpPr txBox="1">
            <a:spLocks/>
          </p:cNvSpPr>
          <p:nvPr/>
        </p:nvSpPr>
        <p:spPr>
          <a:xfrm>
            <a:off x="339952" y="1383873"/>
            <a:ext cx="11512096" cy="20451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400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Tx/>
              <a:buNone/>
              <a:defRPr sz="1800" b="1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71500" indent="-3429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64008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i="1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所以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2D5358">
                    <a:lumMod val="75000"/>
                  </a:srgbClr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从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2D5358">
                    <a:lumMod val="75000"/>
                  </a:srgbClr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约旦地、黑门岭、米萨山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记念神</a:t>
            </a:r>
          </a:p>
          <a:p>
            <a:pPr marL="731520" marR="0" lvl="1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约旦地：约旦河谷</a:t>
            </a:r>
          </a:p>
          <a:p>
            <a:pPr marL="731520" marR="0" lvl="1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黑门岭：黑门山脉的最高峰，是约旦河的源头</a:t>
            </a:r>
          </a:p>
          <a:p>
            <a:pPr marL="731520" marR="0" lvl="1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米萨山：米萨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——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小，可能是黑门山脉的一座小山</a:t>
            </a:r>
            <a:endParaRPr kumimoji="0" lang="en-US" altLang="zh-CN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  <a:p>
            <a:pPr marL="731520" marR="0" lvl="1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68230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渴慕更多的靠近神，却仍然隔着距离</a:t>
            </a:r>
          </a:p>
          <a:p>
            <a:pPr marL="731520" marR="0" lvl="1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14566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D57868F-9F5D-6F6F-83F1-81F8F09AAE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2">
            <a:extLst>
              <a:ext uri="{FF2B5EF4-FFF2-40B4-BE49-F238E27FC236}">
                <a16:creationId xmlns:a16="http://schemas.microsoft.com/office/drawing/2014/main" id="{78C0B2D3-2455-4500-7FE9-A4B864A30B2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39952" y="87465"/>
            <a:ext cx="11512096" cy="820737"/>
          </a:xfrm>
        </p:spPr>
        <p:txBody>
          <a:bodyPr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600" b="1" u="sng" strike="noStrike" kern="1200" cap="none" spc="-100" normalizeH="0" baseline="3000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</a:rPr>
              <a:t>7 </a:t>
            </a:r>
            <a:r>
              <a:rPr kumimoji="0" lang="zh-CN" altLang="en-US" sz="3600" b="1" u="sng" strike="noStrike" kern="1200" cap="none" spc="-100" normalizeH="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</a:rPr>
              <a:t>你的瀑布发声，深渊就与深渊响应，你的波浪洪涛漫过我身。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4F3B87B-45B2-4229-8FDF-91242FF1D5EF}"/>
              </a:ext>
            </a:extLst>
          </p:cNvPr>
          <p:cNvSpPr txBox="1">
            <a:spLocks/>
          </p:cNvSpPr>
          <p:nvPr/>
        </p:nvSpPr>
        <p:spPr>
          <a:xfrm>
            <a:off x="339952" y="1383873"/>
            <a:ext cx="11512096" cy="20451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400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Tx/>
              <a:buNone/>
              <a:defRPr sz="1800" b="1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71500" indent="-3429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64008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i="1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2D5358">
                    <a:lumMod val="75000"/>
                  </a:srgbClr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外面的图画</a:t>
            </a:r>
            <a:r>
              <a:rPr lang="zh-CN" altLang="en-US" sz="3600" b="1" spc="0">
                <a:solidFill>
                  <a:srgbClr val="2D5358">
                    <a:lumMod val="75000"/>
                  </a:srgbClr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：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瀑布，洪涛，深深回响</a:t>
            </a:r>
            <a:endParaRPr kumimoji="0" lang="en-US" altLang="zh-CN" sz="3200" b="1" i="0" u="none" strike="noStrike" kern="1200" cap="none" spc="0" normalizeH="0" baseline="0" noProof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12996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40EDE1-9DF9-855B-9ED9-35CCA42C45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8D99F1-33AD-63BC-5DF7-89F31A9F34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38250"/>
            <a:ext cx="12191999" cy="809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1417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B8905B-3349-5954-3C1A-4FCB9DEF44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rId5" action="ppaction://hlinksldjump"/>
            <a:extLst>
              <a:ext uri="{FF2B5EF4-FFF2-40B4-BE49-F238E27FC236}">
                <a16:creationId xmlns:a16="http://schemas.microsoft.com/office/drawing/2014/main" id="{7F757F22-4D00-B423-2293-CBD93C9858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5100" y="-1238250"/>
            <a:ext cx="12191999" cy="8096250"/>
          </a:xfrm>
          <a:prstGeom prst="rect">
            <a:avLst/>
          </a:prstGeom>
        </p:spPr>
      </p:pic>
      <p:pic>
        <p:nvPicPr>
          <p:cNvPr id="7" name="Picture 6">
            <a:hlinkClick r:id="rId5" action="ppaction://hlinksldjump"/>
            <a:extLst>
              <a:ext uri="{FF2B5EF4-FFF2-40B4-BE49-F238E27FC236}">
                <a16:creationId xmlns:a16="http://schemas.microsoft.com/office/drawing/2014/main" id="{98A86D9D-ED3E-446F-89EC-FE23AFC7E2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100" y="0"/>
            <a:ext cx="10287000" cy="6858000"/>
          </a:xfrm>
          <a:prstGeom prst="rect">
            <a:avLst/>
          </a:prstGeom>
        </p:spPr>
      </p:pic>
      <p:pic>
        <p:nvPicPr>
          <p:cNvPr id="9" name="10 Minutes Waterfall Timer ( white noise ) [QZUTr5pQnGw]">
            <a:hlinkClick r:id="" action="ppaction://media"/>
            <a:extLst>
              <a:ext uri="{FF2B5EF4-FFF2-40B4-BE49-F238E27FC236}">
                <a16:creationId xmlns:a16="http://schemas.microsoft.com/office/drawing/2014/main" id="{B343B451-2725-3279-2E4C-7251A21309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2837181" y="6061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624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566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BFD1522-70B6-39EF-A115-9C617DCC53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2">
            <a:extLst>
              <a:ext uri="{FF2B5EF4-FFF2-40B4-BE49-F238E27FC236}">
                <a16:creationId xmlns:a16="http://schemas.microsoft.com/office/drawing/2014/main" id="{8C19CACA-FB66-0FC9-0AFA-1243CF6028C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39952" y="87465"/>
            <a:ext cx="11512096" cy="820737"/>
          </a:xfrm>
        </p:spPr>
        <p:txBody>
          <a:bodyPr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600" b="1" u="sng" strike="noStrike" kern="1200" cap="none" spc="-100" normalizeH="0" baseline="3000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</a:rPr>
              <a:t>7 </a:t>
            </a:r>
            <a:r>
              <a:rPr kumimoji="0" lang="zh-CN" altLang="en-US" sz="3600" b="1" u="sng" strike="noStrike" kern="1200" cap="none" spc="-100" normalizeH="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</a:rPr>
              <a:t>你的瀑布发声，深渊就与深渊响应，你的波浪洪涛漫过我身。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AFC55FD-6291-B4C9-C144-CC0DB30482AB}"/>
              </a:ext>
            </a:extLst>
          </p:cNvPr>
          <p:cNvSpPr txBox="1">
            <a:spLocks/>
          </p:cNvSpPr>
          <p:nvPr/>
        </p:nvSpPr>
        <p:spPr>
          <a:xfrm>
            <a:off x="339952" y="1383873"/>
            <a:ext cx="11512096" cy="20451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400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Tx/>
              <a:buNone/>
              <a:defRPr sz="1800" b="1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71500" indent="-3429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64008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i="1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2D5358">
                    <a:lumMod val="75000"/>
                  </a:srgbClr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外面的图画：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2D5358">
                    <a:lumMod val="75000"/>
                  </a:srgbClr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瀑布，洪涛，深深回响</a:t>
            </a:r>
            <a:endParaRPr kumimoji="0" lang="en-US" altLang="zh-CN" sz="3200" b="1" i="0" u="none" strike="noStrike" kern="1200" cap="none" spc="0" normalizeH="0" baseline="0" noProof="0">
              <a:ln>
                <a:noFill/>
              </a:ln>
              <a:solidFill>
                <a:srgbClr val="2D5358">
                  <a:lumMod val="75000"/>
                </a:srgbClr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  <a:p>
            <a:pPr marL="731520" marR="0" lvl="1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“瀑布”和“波浪洪涛”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——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看似外面的难处都是“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你的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480964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CB61EB5-4F16-03D1-6A56-AFD547739E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2">
            <a:extLst>
              <a:ext uri="{FF2B5EF4-FFF2-40B4-BE49-F238E27FC236}">
                <a16:creationId xmlns:a16="http://schemas.microsoft.com/office/drawing/2014/main" id="{BDD70A1E-963A-BD0F-F7B0-298625094BA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39952" y="87465"/>
            <a:ext cx="11512096" cy="820737"/>
          </a:xfrm>
        </p:spPr>
        <p:txBody>
          <a:bodyPr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600" b="1" u="sng" strike="noStrike" kern="1200" cap="none" spc="-100" normalizeH="0" baseline="3000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</a:rPr>
              <a:t>7 </a:t>
            </a:r>
            <a:r>
              <a:rPr kumimoji="0" lang="zh-CN" altLang="en-US" sz="3600" b="1" u="sng" strike="noStrike" kern="1200" cap="none" spc="-100" normalizeH="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</a:rPr>
              <a:t>你的瀑布发声，深渊就与深渊响应，你的波浪洪涛漫过我身。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1A0E0B4-3CAE-CF00-5FB2-78C2E4519642}"/>
              </a:ext>
            </a:extLst>
          </p:cNvPr>
          <p:cNvSpPr txBox="1">
            <a:spLocks/>
          </p:cNvSpPr>
          <p:nvPr/>
        </p:nvSpPr>
        <p:spPr>
          <a:xfrm>
            <a:off x="339952" y="1383873"/>
            <a:ext cx="11512096" cy="20451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400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Tx/>
              <a:buNone/>
              <a:defRPr sz="1800" b="1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71500" indent="-3429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64008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i="1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zh-CN" altLang="en-US" sz="3600" b="1" spc="0">
                <a:solidFill>
                  <a:schemeClr val="accent6">
                    <a:lumMod val="75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深渊与深渊的响应</a:t>
            </a:r>
          </a:p>
          <a:p>
            <a:pPr marL="731520" lvl="4" indent="-45720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zh-CN" sz="3200" b="1" spc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Deep calls to deep at the roar of your waterfalls (ESV)</a:t>
            </a:r>
          </a:p>
          <a:p>
            <a:pPr marL="274320" lvl="4" indent="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en-US" altLang="zh-CN" sz="3200" b="1" spc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	</a:t>
            </a:r>
            <a:r>
              <a:rPr lang="zh-CN" altLang="en-US" sz="3200" b="1" spc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在瀑布发声之处，深渊呼唤深渊</a:t>
            </a:r>
            <a:endParaRPr lang="en-US" altLang="zh-CN" sz="3200" b="1" spc="0">
              <a:solidFill>
                <a:schemeClr val="bg1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731520" lvl="4" indent="-45720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zh-CN" altLang="en-US" sz="3200" b="1" spc="0">
                <a:solidFill>
                  <a:srgbClr val="00518E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诗人外面的“深渊”</a:t>
            </a:r>
            <a:r>
              <a:rPr lang="en-US" altLang="zh-CN" sz="3200" b="1" spc="0">
                <a:solidFill>
                  <a:srgbClr val="00518E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——</a:t>
            </a:r>
            <a:r>
              <a:rPr lang="zh-CN" altLang="en-US" sz="3200" b="1" spc="0">
                <a:solidFill>
                  <a:srgbClr val="00518E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瀑布倾泻至深谷</a:t>
            </a:r>
            <a:endParaRPr lang="en-US" altLang="zh-CN" sz="3200" b="1" spc="0">
              <a:solidFill>
                <a:srgbClr val="00518E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731520" lvl="4" indent="-45720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zh-CN" altLang="en-US" sz="3200" b="1" spc="0">
                <a:solidFill>
                  <a:srgbClr val="4F227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诗人里面的“深渊”</a:t>
            </a:r>
            <a:r>
              <a:rPr lang="en-US" altLang="zh-CN" sz="3200" b="1" spc="0">
                <a:solidFill>
                  <a:srgbClr val="4F227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——</a:t>
            </a:r>
            <a:r>
              <a:rPr lang="zh-CN" altLang="en-US" sz="3200" b="1" spc="0">
                <a:solidFill>
                  <a:srgbClr val="4F227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一口枯干的井涌上水来</a:t>
            </a:r>
            <a:endParaRPr kumimoji="0" lang="en-US" altLang="zh-CN" sz="3200" b="1" strike="noStrike" kern="1200" cap="none" spc="0" normalizeH="0" baseline="0" noProof="0">
              <a:ln>
                <a:noFill/>
              </a:ln>
              <a:solidFill>
                <a:srgbClr val="4F2270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731520" lvl="4" indent="-45720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zh-CN" altLang="en-US" sz="3200" b="1" spc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神藉着外面的深渊，呼唤诗人里面的深渊</a:t>
            </a:r>
            <a:endParaRPr lang="en-US" altLang="zh-CN" sz="3200" b="1" spc="0">
              <a:solidFill>
                <a:schemeClr val="bg1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5F94FF-0152-9974-5DC0-8EAD400E6406}"/>
              </a:ext>
            </a:extLst>
          </p:cNvPr>
          <p:cNvSpPr txBox="1"/>
          <p:nvPr/>
        </p:nvSpPr>
        <p:spPr>
          <a:xfrm>
            <a:off x="7736794" y="2589830"/>
            <a:ext cx="252072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b="1" spc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同频共振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3474421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58A47A0-D803-3477-ED21-904BBAAA52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2">
            <a:extLst>
              <a:ext uri="{FF2B5EF4-FFF2-40B4-BE49-F238E27FC236}">
                <a16:creationId xmlns:a16="http://schemas.microsoft.com/office/drawing/2014/main" id="{96D8C914-A56F-D6BE-AD49-E686FD08BE0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39952" y="87465"/>
            <a:ext cx="11512096" cy="820737"/>
          </a:xfrm>
        </p:spPr>
        <p:txBody>
          <a:bodyPr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600" b="1" u="sng" strike="noStrike" kern="1200" cap="none" spc="-100" normalizeH="0" baseline="3000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</a:rPr>
              <a:t>7 </a:t>
            </a:r>
            <a:r>
              <a:rPr kumimoji="0" lang="zh-CN" altLang="en-US" sz="3600" b="1" u="sng" strike="noStrike" kern="1200" cap="none" spc="-100" normalizeH="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</a:rPr>
              <a:t>你的瀑布发声，深渊就与深渊响应，你的波浪洪涛漫过我身。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0256DEF-70A2-D715-5CE1-BDD3181FADDB}"/>
              </a:ext>
            </a:extLst>
          </p:cNvPr>
          <p:cNvSpPr txBox="1">
            <a:spLocks/>
          </p:cNvSpPr>
          <p:nvPr/>
        </p:nvSpPr>
        <p:spPr>
          <a:xfrm>
            <a:off x="339952" y="1383873"/>
            <a:ext cx="11512096" cy="20451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400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Tx/>
              <a:buNone/>
              <a:defRPr sz="1800" b="1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71500" indent="-3429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64008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i="1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zh-CN" altLang="en-US" sz="3600" b="1" spc="0">
                <a:solidFill>
                  <a:schemeClr val="accent6">
                    <a:lumMod val="75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深渊与深渊的响应</a:t>
            </a:r>
          </a:p>
          <a:p>
            <a:pPr marL="731520" lvl="4" indent="-45720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对于可拉后裔，深渊是什么地方？</a:t>
            </a:r>
            <a:endParaRPr lang="en-US" altLang="zh-CN" sz="3200" b="1" spc="0">
              <a:solidFill>
                <a:prstClr val="black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731520" lvl="4" indent="-45720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518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审判的地方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518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——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518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诺亚的洪水，可拉一党的结局</a:t>
            </a:r>
            <a:endParaRPr kumimoji="0" lang="en-US" altLang="zh-CN" sz="3200" b="1" i="0" u="none" strike="noStrike" kern="1200" cap="none" spc="0" normalizeH="0" baseline="0" noProof="0">
              <a:ln>
                <a:noFill/>
              </a:ln>
              <a:solidFill>
                <a:srgbClr val="00518E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  <a:p>
            <a:pPr marL="274320" lvl="4" indent="0" algn="ct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zh-CN" altLang="en-US" sz="3200" b="1" i="1" spc="0">
                <a:solidFill>
                  <a:srgbClr val="903214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当挪亚六百岁</a:t>
            </a:r>
            <a:r>
              <a:rPr lang="en-US" altLang="zh-CN" sz="3200" b="1" i="1" spc="0">
                <a:solidFill>
                  <a:srgbClr val="903214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…</a:t>
            </a:r>
            <a:r>
              <a:rPr lang="zh-CN" altLang="en-US" sz="3200" b="1" i="1" spc="0">
                <a:solidFill>
                  <a:srgbClr val="903214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那一天，</a:t>
            </a:r>
            <a:r>
              <a:rPr lang="zh-CN" altLang="en-US" sz="3200" b="1" i="1" u="sng" spc="0">
                <a:solidFill>
                  <a:srgbClr val="682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anose="02010600030101010101" pitchFamily="2" charset="-122"/>
                <a:ea typeface="等线" panose="02010600030101010101" pitchFamily="2" charset="-122"/>
              </a:rPr>
              <a:t>大渊</a:t>
            </a:r>
            <a:r>
              <a:rPr lang="zh-CN" altLang="en-US" sz="3200" b="1" i="1" spc="0">
                <a:solidFill>
                  <a:srgbClr val="903214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的泉源都裂开了</a:t>
            </a:r>
            <a:r>
              <a:rPr lang="en-US" altLang="zh-CN" sz="3200" b="1" i="1" spc="0">
                <a:solidFill>
                  <a:srgbClr val="903214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(</a:t>
            </a:r>
            <a:r>
              <a:rPr lang="zh-CN" altLang="en-US" sz="3200" b="1" i="1" spc="0">
                <a:solidFill>
                  <a:srgbClr val="903214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创</a:t>
            </a:r>
            <a:r>
              <a:rPr lang="en-US" altLang="zh-CN" sz="3200" b="1" i="1" spc="0">
                <a:solidFill>
                  <a:srgbClr val="903214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6:11a)</a:t>
            </a:r>
          </a:p>
          <a:p>
            <a:pPr marL="731520" lvl="4" indent="-45720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zh-CN" altLang="en-US" sz="3200" b="1" spc="0">
                <a:solidFill>
                  <a:srgbClr val="4F227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生命开始的地方</a:t>
            </a:r>
            <a:r>
              <a:rPr lang="en-US" altLang="zh-CN" sz="3200" b="1" spc="0">
                <a:solidFill>
                  <a:srgbClr val="4F227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——</a:t>
            </a:r>
            <a:r>
              <a:rPr lang="zh-CN" altLang="en-US" sz="3200" b="1" spc="0">
                <a:solidFill>
                  <a:srgbClr val="4F227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渊面黑暗，可拉后裔的起点</a:t>
            </a:r>
            <a:endParaRPr lang="en-US" altLang="zh-CN" sz="3200" b="1" spc="0">
              <a:solidFill>
                <a:srgbClr val="4F2270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274320" lvl="4" indent="0" algn="ct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zh-CN" altLang="en-US" sz="3200" b="1" i="1" spc="0">
                <a:solidFill>
                  <a:srgbClr val="903214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地是空虚混沌，</a:t>
            </a:r>
            <a:r>
              <a:rPr lang="zh-CN" altLang="en-US" sz="3200" b="1" i="1" u="sng" spc="0">
                <a:solidFill>
                  <a:srgbClr val="682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anose="02010600030101010101" pitchFamily="2" charset="-122"/>
                <a:ea typeface="等线" panose="02010600030101010101" pitchFamily="2" charset="-122"/>
              </a:rPr>
              <a:t>渊面</a:t>
            </a:r>
            <a:r>
              <a:rPr lang="zh-CN" altLang="en-US" sz="3200" b="1" i="1" spc="0">
                <a:solidFill>
                  <a:srgbClr val="903214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黑暗</a:t>
            </a:r>
            <a:r>
              <a:rPr lang="en-US" altLang="zh-CN" sz="3200" b="1" i="1" spc="0">
                <a:solidFill>
                  <a:srgbClr val="903214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…</a:t>
            </a:r>
            <a:r>
              <a:rPr lang="zh-CN" altLang="en-US" sz="3200" b="1" i="1" spc="0">
                <a:solidFill>
                  <a:srgbClr val="903214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神说</a:t>
            </a:r>
            <a:r>
              <a:rPr lang="en-US" altLang="zh-CN" sz="3200" b="1" i="1" spc="0">
                <a:solidFill>
                  <a:srgbClr val="903214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:</a:t>
            </a:r>
            <a:r>
              <a:rPr lang="zh-CN" altLang="en-US" sz="3200" b="1" i="1" spc="0">
                <a:solidFill>
                  <a:srgbClr val="903214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“要有光</a:t>
            </a:r>
            <a:r>
              <a:rPr lang="en-US" altLang="zh-CN" sz="3200" b="1" i="1" spc="0">
                <a:solidFill>
                  <a:srgbClr val="903214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”</a:t>
            </a:r>
            <a:r>
              <a:rPr lang="zh-CN" altLang="en-US" sz="3200" b="1" i="1" spc="0">
                <a:solidFill>
                  <a:srgbClr val="903214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，就有了光</a:t>
            </a:r>
            <a:r>
              <a:rPr lang="en-US" altLang="zh-CN" sz="3200" b="1" i="1" spc="0">
                <a:solidFill>
                  <a:srgbClr val="903214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(</a:t>
            </a:r>
            <a:r>
              <a:rPr lang="zh-CN" altLang="en-US" sz="3200" b="1" i="1" spc="0">
                <a:solidFill>
                  <a:srgbClr val="903214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创</a:t>
            </a:r>
            <a:r>
              <a:rPr lang="en-US" altLang="zh-CN" sz="3200" b="1" i="1" spc="0">
                <a:solidFill>
                  <a:srgbClr val="903214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1:2-3)</a:t>
            </a:r>
          </a:p>
          <a:p>
            <a:pPr marL="731520" lvl="4" indent="-45720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zh-CN" altLang="en-US" sz="3200" b="1" spc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因着深渊般的苦难的经历，听见深渊的呼唤</a:t>
            </a:r>
            <a:endParaRPr lang="en-US" altLang="zh-CN" sz="3200" b="1" spc="0">
              <a:solidFill>
                <a:schemeClr val="bg1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76317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B34D92-9D22-94D3-CD6F-08EB49297D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32D73-2F60-0DEC-1992-FB8C2374514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38463" y="4556"/>
            <a:ext cx="10515600" cy="820737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  <a:cs typeface="+mj-cs"/>
              </a:rPr>
              <a:t>诗篇 </a:t>
            </a: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  <a:cs typeface="+mj-cs"/>
              </a:rPr>
              <a:t>42</a:t>
            </a:r>
          </a:p>
        </p:txBody>
      </p:sp>
      <p:sp>
        <p:nvSpPr>
          <p:cNvPr id="5" name="内容占位符 2">
            <a:extLst>
              <a:ext uri="{FF2B5EF4-FFF2-40B4-BE49-F238E27FC236}">
                <a16:creationId xmlns:a16="http://schemas.microsoft.com/office/drawing/2014/main" id="{757B0403-7D79-511C-1191-294CF7E90A2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39952" y="825294"/>
            <a:ext cx="11512096" cy="1889332"/>
          </a:xfrm>
        </p:spPr>
        <p:txBody>
          <a:bodyPr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lang="zh-CN" altLang="en-US" sz="3200" b="1" i="1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可拉后裔的训诲诗，交于伶长。</a:t>
            </a:r>
            <a:endParaRPr lang="en-US" altLang="zh-CN" sz="3200" b="1" i="1">
              <a:solidFill>
                <a:srgbClr val="0070C0"/>
              </a:solidFill>
              <a:effectLst/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600" b="1" u="none" strike="noStrike" kern="1200" cap="none" spc="0" normalizeH="0" baseline="3000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</a:rPr>
              <a:t>1 </a:t>
            </a:r>
            <a:r>
              <a:rPr kumimoji="0" lang="zh-CN" altLang="en-US" sz="3600" b="1" u="none" strike="noStrike" kern="1200" cap="none" spc="0" normalizeH="0" noProof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</a:rPr>
              <a:t>神啊，我的心切慕你，如鹿切慕溪水。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600" b="1" u="none" strike="noStrike" kern="1200" cap="none" spc="0" normalizeH="0" baseline="3000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</a:rPr>
              <a:t>2 </a:t>
            </a:r>
            <a:r>
              <a:rPr kumimoji="0" lang="zh-CN" altLang="en-US" sz="3600" b="1" u="none" strike="noStrike" kern="1200" cap="none" spc="0" normalizeH="0" noProof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</a:rPr>
              <a:t>我的心渴想神，就是永生神，我几时得朝见神呢？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600" b="1" u="none" strike="noStrike" kern="1200" cap="none" spc="0" normalizeH="0" baseline="3000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</a:rPr>
              <a:t>3 </a:t>
            </a:r>
            <a:r>
              <a:rPr kumimoji="0" lang="zh-CN" altLang="en-US" sz="3600" b="1" u="none" strike="noStrike" kern="1200" cap="none" spc="0" normalizeH="0" noProof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</a:rPr>
              <a:t>我昼夜以眼泪当饮食，人不住地对我说：“你的神在哪里呢？”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600" b="1" u="none" strike="noStrike" kern="1200" cap="none" spc="0" normalizeH="0" baseline="3000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</a:rPr>
              <a:t>4 </a:t>
            </a:r>
            <a:r>
              <a:rPr kumimoji="0" lang="zh-CN" altLang="en-US" sz="3600" b="1" u="none" strike="noStrike" kern="1200" cap="none" spc="0" normalizeH="0" noProof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</a:rPr>
              <a:t>我从前与众人同往，用欢呼称赞的声音，领他们到神的殿里，大家守节。我追想这些事，我的心极其悲伤。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600" b="1" u="none" strike="noStrike" kern="1200" cap="none" spc="0" normalizeH="0" baseline="3000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</a:rPr>
              <a:t>5 </a:t>
            </a:r>
            <a:r>
              <a:rPr kumimoji="0" lang="zh-CN" altLang="en-US" sz="3600" b="1" u="none" strike="noStrike" kern="1200" cap="none" spc="0" normalizeH="0" noProof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</a:rPr>
              <a:t>我的心哪，你为何忧闷？为何在我里面烦躁？应当仰望神，因他笑脸帮助我，我还要称赞他。</a:t>
            </a:r>
            <a:endParaRPr kumimoji="0" lang="en-US" altLang="zh-CN" sz="3600" b="1" u="none" strike="noStrike" kern="1200" cap="none" spc="0" normalizeH="0" noProof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86535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D79E648-939C-C063-32C3-401C5171F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2">
            <a:extLst>
              <a:ext uri="{FF2B5EF4-FFF2-40B4-BE49-F238E27FC236}">
                <a16:creationId xmlns:a16="http://schemas.microsoft.com/office/drawing/2014/main" id="{51B4AFB7-D42B-6DF5-9ACE-440E4A7FCE4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39952" y="87465"/>
            <a:ext cx="11512096" cy="820737"/>
          </a:xfrm>
        </p:spPr>
        <p:txBody>
          <a:bodyPr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600" b="1" u="none" strike="noStrike" kern="1200" cap="none" spc="0" normalizeH="0" baseline="3000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</a:rPr>
              <a:t>8 </a:t>
            </a:r>
            <a:r>
              <a:rPr kumimoji="0" lang="zh-CN" altLang="en-US" sz="3600" b="1" u="none" strike="noStrike" kern="1200" cap="none" spc="0" normalizeH="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</a:rPr>
              <a:t>白昼，耶和华必向我施慈爱；黑夜，我要歌颂、祷告赐我生命的神。</a:t>
            </a:r>
            <a:endParaRPr kumimoji="0" lang="en-US" altLang="zh-CN" sz="3600" b="1" u="none" strike="noStrike" kern="1200" cap="none" spc="0" normalizeH="0" noProof="0">
              <a:ln>
                <a:noFill/>
              </a:ln>
              <a:solidFill>
                <a:srgbClr val="903214"/>
              </a:solidFill>
              <a:effectLst/>
              <a:uLnTx/>
              <a:uFillTx/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8383FFB-C620-4645-19D5-40A224EE6C1F}"/>
              </a:ext>
            </a:extLst>
          </p:cNvPr>
          <p:cNvSpPr txBox="1">
            <a:spLocks/>
          </p:cNvSpPr>
          <p:nvPr/>
        </p:nvSpPr>
        <p:spPr>
          <a:xfrm>
            <a:off x="339952" y="1255990"/>
            <a:ext cx="11512096" cy="20451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400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Tx/>
              <a:buNone/>
              <a:defRPr sz="1800" b="1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71500" indent="-3429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64008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i="1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zh-CN" altLang="en-US" sz="3600" b="1" spc="0">
                <a:solidFill>
                  <a:schemeClr val="accent6">
                    <a:lumMod val="75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仍在“黑夜</a:t>
            </a:r>
            <a:r>
              <a:rPr lang="en-US" altLang="zh-CN" sz="3600" b="1" spc="0">
                <a:solidFill>
                  <a:schemeClr val="accent6">
                    <a:lumMod val="75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”</a:t>
            </a:r>
            <a:r>
              <a:rPr lang="zh-CN" altLang="en-US" sz="3600" b="1" spc="0">
                <a:solidFill>
                  <a:schemeClr val="accent6">
                    <a:lumMod val="75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中，却有“白昼”盼望</a:t>
            </a: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731520" marR="0" lvl="1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在黑夜中向神歌颂祷告</a:t>
            </a:r>
            <a:endParaRPr kumimoji="0" lang="en-US" altLang="zh-CN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  <a:p>
            <a:pPr marL="731520" marR="0" lvl="1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赐我生命的神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——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神要将生命活水赐给诗人</a:t>
            </a:r>
            <a:endParaRPr kumimoji="0" lang="en-US" altLang="zh-CN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  <a:p>
            <a:pPr marL="731520" marR="0" lvl="1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如溪水要临到切慕它的鹿</a:t>
            </a:r>
            <a:endParaRPr kumimoji="0" lang="en-US" altLang="zh-CN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  <a:p>
            <a:pPr marL="731520" lvl="1" indent="-45720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zh-CN" altLang="en-US" sz="3200" spc="0">
                <a:solidFill>
                  <a:srgbClr val="903214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一宿虽有哭泣，早晨便必欢呼 </a:t>
            </a:r>
            <a:r>
              <a:rPr lang="en-US" altLang="zh-CN" sz="3200" i="1" spc="0">
                <a:solidFill>
                  <a:srgbClr val="903214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(</a:t>
            </a:r>
            <a:r>
              <a:rPr lang="zh-CN" altLang="en-US" sz="3200" i="1" spc="0">
                <a:solidFill>
                  <a:srgbClr val="903214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诗</a:t>
            </a:r>
            <a:r>
              <a:rPr lang="en-US" altLang="zh-CN" sz="3200" i="1" spc="0">
                <a:solidFill>
                  <a:srgbClr val="903214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30:5b)</a:t>
            </a:r>
          </a:p>
        </p:txBody>
      </p:sp>
    </p:spTree>
    <p:extLst>
      <p:ext uri="{BB962C8B-B14F-4D97-AF65-F5344CB8AC3E}">
        <p14:creationId xmlns:p14="http://schemas.microsoft.com/office/powerpoint/2010/main" val="4179484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24B3C4-8BFB-86F7-3A5A-3E379D3D81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2">
            <a:extLst>
              <a:ext uri="{FF2B5EF4-FFF2-40B4-BE49-F238E27FC236}">
                <a16:creationId xmlns:a16="http://schemas.microsoft.com/office/drawing/2014/main" id="{C70AEB28-0202-E133-9713-685EDBA1C5A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39952" y="87465"/>
            <a:ext cx="11512096" cy="820737"/>
          </a:xfrm>
        </p:spPr>
        <p:txBody>
          <a:bodyPr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600" b="1" u="none" strike="noStrike" kern="1200" cap="none" spc="0" normalizeH="0" baseline="3000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</a:rPr>
              <a:t>9 </a:t>
            </a:r>
            <a:r>
              <a:rPr kumimoji="0" lang="zh-CN" altLang="en-US" sz="3600" b="1" u="none" strike="noStrike" kern="1200" cap="none" spc="0" normalizeH="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</a:rPr>
              <a:t>我要对神我的磐石说：“你为何忘记我呢？我为何因仇敌的欺压时常哀痛呢？”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600" b="1" u="none" strike="noStrike" kern="1200" cap="none" spc="0" normalizeH="0" baseline="3000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</a:rPr>
              <a:t>10 </a:t>
            </a:r>
            <a:r>
              <a:rPr kumimoji="0" lang="zh-CN" altLang="en-US" sz="3600" b="1" u="none" strike="noStrike" kern="1200" cap="none" spc="0" normalizeH="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</a:rPr>
              <a:t>我的敌人辱骂我，好像打碎我的骨头，不住地对我说：“你的神在哪里呢？”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831F1DF-9BE8-2B52-F389-9016F898AE03}"/>
              </a:ext>
            </a:extLst>
          </p:cNvPr>
          <p:cNvSpPr txBox="1">
            <a:spLocks/>
          </p:cNvSpPr>
          <p:nvPr/>
        </p:nvSpPr>
        <p:spPr>
          <a:xfrm>
            <a:off x="339952" y="2261656"/>
            <a:ext cx="11512096" cy="20451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400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Tx/>
              <a:buNone/>
              <a:defRPr sz="1800" b="1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71500" indent="-3429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64008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i="1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lang="zh-CN" altLang="en-US" sz="3600" b="1" spc="0">
                <a:solidFill>
                  <a:srgbClr val="2D5358">
                    <a:lumMod val="75000"/>
                  </a:srgbClr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“歌颂”与“祷告”？</a:t>
            </a: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srgbClr val="2D5358">
                  <a:lumMod val="75000"/>
                </a:srgbClr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  <a:p>
            <a:pPr marL="731520" marR="0" lvl="1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回到了类似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2-4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节的哀痛</a:t>
            </a:r>
            <a:r>
              <a:rPr lang="zh-CN" altLang="en-US" sz="3200" spc="0" noProof="0">
                <a:solidFill>
                  <a:prstClr val="black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：</a:t>
            </a:r>
            <a:endParaRPr lang="en-US" altLang="zh-CN" sz="3200" spc="0">
              <a:solidFill>
                <a:prstClr val="black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R="0" lvl="1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	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518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神似乎遗忘了我</a:t>
            </a:r>
            <a:r>
              <a:rPr lang="zh-CN" altLang="en-US" sz="3200" spc="0">
                <a:solidFill>
                  <a:srgbClr val="00518E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；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518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敌人的欺压、辱骂、嘲笑</a:t>
            </a:r>
            <a:endParaRPr kumimoji="0" lang="en-US" altLang="zh-CN" sz="3200" b="1" i="0" u="none" strike="noStrike" kern="1200" cap="none" spc="0" normalizeH="0" baseline="0" noProof="0">
              <a:ln>
                <a:noFill/>
              </a:ln>
              <a:solidFill>
                <a:srgbClr val="00518E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  <a:p>
            <a:pPr marL="731520" lvl="1" indent="-45720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但，是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68230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对神我的磐石倾诉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！</a:t>
            </a:r>
            <a:endParaRPr kumimoji="0" lang="en-US" altLang="zh-CN" sz="32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  <a:p>
            <a:pPr marL="731520" lvl="1" indent="-45720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是在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68230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深渊回应深渊的呼唤</a:t>
            </a:r>
            <a:endParaRPr kumimoji="0" lang="en-US" altLang="zh-CN" sz="3200" b="1" i="0" u="none" strike="noStrike" kern="1200" cap="none" spc="0" normalizeH="0" baseline="0" noProof="0">
              <a:ln>
                <a:noFill/>
              </a:ln>
              <a:solidFill>
                <a:srgbClr val="68230E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9771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4E4334C-319B-FE1C-62BC-912E7FF7FF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2">
            <a:extLst>
              <a:ext uri="{FF2B5EF4-FFF2-40B4-BE49-F238E27FC236}">
                <a16:creationId xmlns:a16="http://schemas.microsoft.com/office/drawing/2014/main" id="{9F4B40F6-E674-56A4-256C-28A0BF0B1AB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39952" y="87465"/>
            <a:ext cx="11512096" cy="820737"/>
          </a:xfrm>
        </p:spPr>
        <p:txBody>
          <a:bodyPr>
            <a:noAutofit/>
          </a:bodyPr>
          <a:lstStyle/>
          <a:p>
            <a:pPr marL="0" indent="0" algn="just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kumimoji="0" lang="en-US" altLang="zh-CN" sz="3400" b="1" u="sng" strike="noStrike" kern="1200" cap="none" spc="0" normalizeH="0" baseline="3000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</a:rPr>
              <a:t>5 </a:t>
            </a:r>
            <a:r>
              <a:rPr kumimoji="0" lang="zh-CN" altLang="en-US" sz="3400" b="1" u="sng" strike="noStrike" kern="1200" cap="none" spc="0" normalizeH="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</a:rPr>
              <a:t>我的心哪，你为何忧闷？为何在我里面烦躁？应当仰望神，因</a:t>
            </a:r>
            <a:r>
              <a:rPr kumimoji="0" lang="zh-CN" altLang="en-US" sz="3400" b="1" u="sng" strike="noStrike" kern="1200" cap="none" spc="0" normalizeH="0" noProof="0">
                <a:ln>
                  <a:noFill/>
                </a:ln>
                <a:solidFill>
                  <a:srgbClr val="682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</a:rPr>
              <a:t>他笑脸帮助我</a:t>
            </a:r>
            <a:r>
              <a:rPr kumimoji="0" lang="zh-CN" altLang="en-US" sz="3400" b="1" u="sng" strike="noStrike" kern="1200" cap="none" spc="0" normalizeH="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</a:rPr>
              <a:t>，我还要称赞他。</a:t>
            </a:r>
            <a:endParaRPr kumimoji="0" lang="en-US" altLang="zh-CN" sz="3400" b="1" u="sng" strike="noStrike" kern="1200" cap="none" spc="0" normalizeH="0" baseline="30000" noProof="0">
              <a:ln>
                <a:noFill/>
              </a:ln>
              <a:solidFill>
                <a:srgbClr val="903214"/>
              </a:solidFill>
              <a:effectLst/>
              <a:uLnTx/>
              <a:uFillTx/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400" b="1" u="sng" strike="noStrike" kern="1200" cap="none" spc="0" normalizeH="0" baseline="3000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</a:rPr>
              <a:t>11 </a:t>
            </a:r>
            <a:r>
              <a:rPr kumimoji="0" lang="zh-CN" altLang="en-US" sz="3400" b="1" u="sng" strike="noStrike" kern="1200" cap="none" spc="0" normalizeH="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</a:rPr>
              <a:t>我的心哪，你为何忧闷？为何在我里面烦躁？应当仰望神，因我还要称赞他，他是</a:t>
            </a:r>
            <a:r>
              <a:rPr kumimoji="0" lang="zh-CN" altLang="en-US" sz="3400" b="1" u="sng" strike="noStrike" kern="1200" cap="none" spc="0" normalizeH="0" noProof="0">
                <a:ln>
                  <a:noFill/>
                </a:ln>
                <a:solidFill>
                  <a:srgbClr val="682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</a:rPr>
              <a:t>我脸上的光荣</a:t>
            </a:r>
            <a:r>
              <a:rPr kumimoji="0" lang="zh-CN" altLang="en-US" sz="3400" b="1" u="sng" strike="noStrike" kern="1200" cap="none" spc="0" normalizeH="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</a:rPr>
              <a:t>，是我的神。</a:t>
            </a:r>
            <a:endParaRPr kumimoji="0" lang="en-US" altLang="zh-CN" sz="3400" b="1" u="sng" strike="noStrike" kern="1200" cap="none" spc="0" normalizeH="0" noProof="0">
              <a:ln>
                <a:noFill/>
              </a:ln>
              <a:solidFill>
                <a:srgbClr val="903214"/>
              </a:solidFill>
              <a:effectLst/>
              <a:uLnTx/>
              <a:uFillTx/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637D8BD-BDB8-B89A-56A3-F2156B9E8051}"/>
              </a:ext>
            </a:extLst>
          </p:cNvPr>
          <p:cNvSpPr txBox="1">
            <a:spLocks/>
          </p:cNvSpPr>
          <p:nvPr/>
        </p:nvSpPr>
        <p:spPr>
          <a:xfrm>
            <a:off x="339952" y="2248767"/>
            <a:ext cx="11512096" cy="20451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400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Tx/>
              <a:buNone/>
              <a:defRPr sz="1800" b="1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71500" indent="-3429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64008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i="1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2D5358">
                    <a:lumMod val="75000"/>
                  </a:srgbClr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从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祂的笑脸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2D5358">
                    <a:lumMod val="75000"/>
                  </a:srgbClr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到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我脸上的光荣</a:t>
            </a:r>
            <a:endParaRPr kumimoji="0" lang="en-US" altLang="zh-CN" sz="3600" b="1" i="0" u="none" strike="noStrike" kern="1200" cap="none" spc="0" normalizeH="0" baseline="0" noProof="0">
              <a:ln>
                <a:noFill/>
              </a:ln>
              <a:solidFill>
                <a:srgbClr val="903214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  <a:p>
            <a:pPr marL="9144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-5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等线" panose="02010600030101010101" pitchFamily="2" charset="-122"/>
                <a:cs typeface="+mn-cs"/>
              </a:rPr>
              <a:t>NKJV 42:5 </a:t>
            </a:r>
            <a:r>
              <a:rPr kumimoji="0" lang="en-US" altLang="zh-CN" sz="3200" b="1" i="0" u="none" strike="noStrike" kern="1200" cap="none" spc="-50" normalizeH="0" noProof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等线" panose="02010600030101010101" pitchFamily="2" charset="-122"/>
                <a:cs typeface="+mn-cs"/>
              </a:rPr>
              <a:t>Why are you cast down, O my soul? And why are you disquieted within me? </a:t>
            </a:r>
            <a:r>
              <a:rPr kumimoji="0" lang="en-US" altLang="zh-CN" sz="3200" b="1" i="0" u="none" strike="noStrike" kern="1200" cap="none" spc="-100" normalizeH="0" noProof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等线" panose="02010600030101010101" pitchFamily="2" charset="-122"/>
                <a:cs typeface="+mn-cs"/>
              </a:rPr>
              <a:t>Hope in God, for I shall yet praise Him For the help </a:t>
            </a:r>
            <a:r>
              <a:rPr kumimoji="0" lang="en-US" altLang="zh-CN" sz="3200" b="1" i="0" u="none" strike="noStrike" kern="1200" cap="none" spc="-50" normalizeH="0" noProof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等线" panose="02010600030101010101" pitchFamily="2" charset="-122"/>
                <a:cs typeface="+mn-cs"/>
              </a:rPr>
              <a:t>of </a:t>
            </a:r>
            <a:r>
              <a:rPr kumimoji="0" lang="en-US" altLang="zh-CN" sz="3200" b="1" i="0" u="sng" strike="noStrike" kern="1200" cap="none" spc="-50" normalizeH="0" noProof="0">
                <a:ln>
                  <a:noFill/>
                </a:ln>
                <a:solidFill>
                  <a:srgbClr val="9032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等线" panose="02010600030101010101" pitchFamily="2" charset="-122"/>
                <a:cs typeface="+mn-cs"/>
              </a:rPr>
              <a:t>His countenance</a:t>
            </a:r>
            <a:r>
              <a:rPr kumimoji="0" lang="en-US" altLang="zh-CN" sz="3200" b="1" i="0" u="none" strike="noStrike" kern="1200" cap="none" spc="-50" normalizeH="0" noProof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等线" panose="02010600030101010101" pitchFamily="2" charset="-122"/>
                <a:cs typeface="+mn-cs"/>
              </a:rPr>
              <a:t>.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Arial Narrow" panose="020B0606020202030204" pitchFamily="34" charset="0"/>
                <a:ea typeface="等线" panose="02010600030101010101" pitchFamily="2" charset="-122"/>
                <a:cs typeface="+mn-cs"/>
              </a:rPr>
              <a:t>		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等线" panose="02010600030101010101" pitchFamily="2" charset="-122"/>
                <a:cs typeface="+mn-cs"/>
              </a:rPr>
              <a:t>我要称赞祂，因着</a:t>
            </a:r>
            <a:r>
              <a:rPr kumimoji="0" lang="zh-CN" altLang="en-US" sz="3200" b="1" i="0" u="sng" strike="noStrike" kern="1200" cap="none" spc="0" normalizeH="0" baseline="0" noProof="0">
                <a:ln>
                  <a:noFill/>
                </a:ln>
                <a:solidFill>
                  <a:srgbClr val="9032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等线" panose="02010600030101010101" pitchFamily="2" charset="-122"/>
                <a:cs typeface="+mn-cs"/>
              </a:rPr>
              <a:t>祂的脸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等线" panose="02010600030101010101" pitchFamily="2" charset="-122"/>
                <a:cs typeface="+mn-cs"/>
              </a:rPr>
              <a:t>的帮助</a:t>
            </a:r>
            <a:endParaRPr kumimoji="0" lang="en-US" altLang="zh-CN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等线" panose="02010600030101010101" pitchFamily="2" charset="-122"/>
              <a:cs typeface="+mn-cs"/>
            </a:endParaRPr>
          </a:p>
          <a:p>
            <a:pPr marL="91440" lvl="1" algn="just"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en-US" altLang="zh-CN" sz="3200" b="1" i="0" u="none" strike="noStrike" kern="1200" cap="none" spc="-5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等线" panose="02010600030101010101" pitchFamily="2" charset="-122"/>
                <a:cs typeface="+mn-cs"/>
              </a:rPr>
              <a:t>NKJV 42:11 </a:t>
            </a:r>
            <a:r>
              <a:rPr kumimoji="0" lang="en-US" altLang="zh-CN" sz="3200" b="1" i="0" u="none" strike="noStrike" kern="1200" cap="none" spc="-50" normalizeH="0" noProof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等线" panose="02010600030101010101" pitchFamily="2" charset="-122"/>
                <a:cs typeface="+mn-cs"/>
              </a:rPr>
              <a:t>Why are you cast down, O my soul? And why are you disquieted within me? Hope in God; For I shall yet praise Him, The help of </a:t>
            </a:r>
            <a:r>
              <a:rPr kumimoji="0" lang="en-US" altLang="zh-CN" sz="3200" b="1" i="0" u="sng" strike="noStrike" kern="1200" cap="none" spc="-50" normalizeH="0" noProof="0">
                <a:ln>
                  <a:noFill/>
                </a:ln>
                <a:solidFill>
                  <a:srgbClr val="9032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等线" panose="02010600030101010101" pitchFamily="2" charset="-122"/>
                <a:cs typeface="+mn-cs"/>
              </a:rPr>
              <a:t>my countenance </a:t>
            </a:r>
            <a:r>
              <a:rPr kumimoji="0" lang="en-US" altLang="zh-CN" sz="3200" b="1" i="0" u="none" strike="noStrike" kern="1200" cap="none" spc="-50" normalizeH="0" noProof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等线" panose="02010600030101010101" pitchFamily="2" charset="-122"/>
                <a:cs typeface="+mn-cs"/>
              </a:rPr>
              <a:t>and my God. </a:t>
            </a:r>
            <a:r>
              <a:rPr lang="zh-CN" altLang="en-US" sz="3200" spc="0">
                <a:solidFill>
                  <a:schemeClr val="bg1"/>
                </a:solidFill>
                <a:latin typeface="Arial Narrow" panose="020B0606020202030204" pitchFamily="34" charset="0"/>
                <a:ea typeface="等线" panose="02010600030101010101" pitchFamily="2" charset="-122"/>
              </a:rPr>
              <a:t>我要称赞祂，</a:t>
            </a:r>
            <a:r>
              <a:rPr kumimoji="0" lang="zh-CN" altLang="en-US" sz="3200" b="1" i="0" u="sng" strike="noStrike" kern="1200" cap="none" spc="0" normalizeH="0" baseline="0" noProof="0">
                <a:ln>
                  <a:noFill/>
                </a:ln>
                <a:solidFill>
                  <a:srgbClr val="9032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等线" panose="02010600030101010101" pitchFamily="2" charset="-122"/>
                <a:cs typeface="+mn-cs"/>
              </a:rPr>
              <a:t>我的脸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等线" panose="02010600030101010101" pitchFamily="2" charset="-122"/>
                <a:cs typeface="+mn-cs"/>
              </a:rPr>
              <a:t>的帮助和我的神</a:t>
            </a: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1292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82581A9-8116-2842-BEA1-02645238D9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2">
            <a:extLst>
              <a:ext uri="{FF2B5EF4-FFF2-40B4-BE49-F238E27FC236}">
                <a16:creationId xmlns:a16="http://schemas.microsoft.com/office/drawing/2014/main" id="{0ED9DDA9-DAD1-568C-E802-27895516148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39952" y="95416"/>
            <a:ext cx="11512096" cy="820737"/>
          </a:xfrm>
        </p:spPr>
        <p:txBody>
          <a:bodyPr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3600" b="1" u="sng" strike="noStrike" kern="1200" cap="none" spc="-100" normalizeH="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</a:rPr>
              <a:t>井啊！涌上水来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FE0E97-EB91-F3C7-8008-79216D8BF959}"/>
              </a:ext>
            </a:extLst>
          </p:cNvPr>
          <p:cNvSpPr txBox="1">
            <a:spLocks/>
          </p:cNvSpPr>
          <p:nvPr/>
        </p:nvSpPr>
        <p:spPr>
          <a:xfrm>
            <a:off x="339952" y="916153"/>
            <a:ext cx="11512096" cy="20451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400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Tx/>
              <a:buNone/>
              <a:defRPr sz="1800" b="1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71500" indent="-3429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64008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i="1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2D5358">
                    <a:lumMod val="75000"/>
                  </a:srgbClr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我的一个小故事</a:t>
            </a:r>
            <a:endParaRPr kumimoji="0" lang="en-US" altLang="zh-CN" sz="3600" b="1" i="0" u="none" strike="noStrike" kern="1200" cap="none" spc="0" normalizeH="0" baseline="0" noProof="0">
              <a:ln>
                <a:noFill/>
              </a:ln>
              <a:solidFill>
                <a:srgbClr val="2D5358">
                  <a:lumMod val="75000"/>
                </a:srgbClr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6979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746D492-463F-01A7-3945-188C5FE3AD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2">
            <a:extLst>
              <a:ext uri="{FF2B5EF4-FFF2-40B4-BE49-F238E27FC236}">
                <a16:creationId xmlns:a16="http://schemas.microsoft.com/office/drawing/2014/main" id="{1FC1860A-BEC1-2592-7FB0-C8BBE8C98AF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39952" y="95416"/>
            <a:ext cx="11512096" cy="820737"/>
          </a:xfrm>
        </p:spPr>
        <p:txBody>
          <a:bodyPr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lang="zh-CN" altLang="en-US" sz="3600" b="1" i="1" u="sng">
                <a:solidFill>
                  <a:srgbClr val="903214"/>
                </a:solidFill>
                <a:effectLst/>
                <a:latin typeface="仿宋" panose="02010609060101010101" pitchFamily="49" charset="-122"/>
                <a:ea typeface="仿宋" panose="02010609060101010101" pitchFamily="49" charset="-122"/>
              </a:rPr>
              <a:t>可拉后裔的训诲诗，交于伶长。</a:t>
            </a:r>
            <a:endParaRPr lang="en-US" altLang="zh-CN" sz="3600" b="1" i="1" u="sng">
              <a:solidFill>
                <a:srgbClr val="903214"/>
              </a:solidFill>
              <a:effectLst/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3E71846-3852-066B-49B0-A7BA5ABD5271}"/>
              </a:ext>
            </a:extLst>
          </p:cNvPr>
          <p:cNvSpPr txBox="1">
            <a:spLocks/>
          </p:cNvSpPr>
          <p:nvPr/>
        </p:nvSpPr>
        <p:spPr>
          <a:xfrm>
            <a:off x="339952" y="825293"/>
            <a:ext cx="11512096" cy="20451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400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Tx/>
              <a:buNone/>
              <a:defRPr sz="1800" b="1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71500" indent="-3429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64008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i="1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2D5358">
                    <a:lumMod val="75000"/>
                  </a:srgbClr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谁是可拉的后裔？</a:t>
            </a:r>
          </a:p>
          <a:p>
            <a:pPr marL="731520" marR="0" lvl="1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zh-CN" altLang="en-US" sz="3200" b="1" u="none" strike="noStrike" kern="1200" cap="none" spc="0" normalizeH="0" baseline="0" noProof="0">
                <a:ln>
                  <a:noFill/>
                </a:ln>
                <a:solidFill>
                  <a:srgbClr val="4F22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我们！</a:t>
            </a:r>
            <a:endParaRPr kumimoji="0" lang="en-US" altLang="zh-CN" sz="3200" b="1" u="none" strike="noStrike" kern="1200" cap="none" spc="0" normalizeH="0" baseline="0" noProof="0">
              <a:ln>
                <a:noFill/>
              </a:ln>
              <a:solidFill>
                <a:srgbClr val="4F227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  <a:p>
            <a:pPr marL="731520" marR="0" lvl="1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zh-CN" altLang="en-US" sz="3200" b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我们曾如可拉一党一样悖逆神</a:t>
            </a:r>
            <a:endParaRPr kumimoji="0" lang="en-US" altLang="zh-CN" sz="3200" b="1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  <a:p>
            <a:pPr marL="731520" marR="0" lvl="1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zh-CN" altLang="en-US" sz="3200" b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却因着耶稣基督的代死，成为</a:t>
            </a:r>
            <a:r>
              <a:rPr kumimoji="0" lang="zh-CN" altLang="en-US" sz="3200" b="1" u="none" strike="noStrike" kern="1200" cap="none" spc="0" normalizeH="0" baseline="0" noProof="0">
                <a:ln>
                  <a:noFill/>
                </a:ln>
                <a:solidFill>
                  <a:srgbClr val="4F22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恩典的余种</a:t>
            </a:r>
            <a:r>
              <a:rPr lang="zh-CN" altLang="en-US" sz="3200" spc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，</a:t>
            </a:r>
            <a:r>
              <a:rPr lang="zh-CN" altLang="en-US" sz="3200" spc="0">
                <a:solidFill>
                  <a:srgbClr val="4F22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anose="02010600030101010101" pitchFamily="2" charset="-122"/>
                <a:ea typeface="等线" panose="02010600030101010101" pitchFamily="2" charset="-122"/>
              </a:rPr>
              <a:t>可拉的后裔</a:t>
            </a:r>
            <a:endParaRPr lang="en-US" altLang="zh-CN" sz="3200" spc="0">
              <a:solidFill>
                <a:srgbClr val="4F227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731520" marR="0" lvl="1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zh-CN" altLang="en-US" sz="320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</a:rPr>
              <a:t>可拉后裔所唱的，也会是我们所唱的</a:t>
            </a:r>
            <a:endParaRPr kumimoji="0" lang="en-US" altLang="zh-CN" sz="320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uLnTx/>
              <a:uFillTx/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731520" lvl="1" indent="-457200" algn="just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Wingdings" panose="05000000000000000000" pitchFamily="2" charset="2"/>
              <a:buChar char="§"/>
              <a:defRPr/>
            </a:pPr>
            <a:r>
              <a:rPr lang="zh-CN" altLang="en-US" sz="3200" spc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可拉后裔所经历的，也会是我们所经历的</a:t>
            </a:r>
            <a:endParaRPr kumimoji="0" lang="en-US" altLang="zh-CN" sz="320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uLnTx/>
              <a:uFillTx/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26663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37268FB-0549-FBDF-A19D-7FB6465576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2">
            <a:extLst>
              <a:ext uri="{FF2B5EF4-FFF2-40B4-BE49-F238E27FC236}">
                <a16:creationId xmlns:a16="http://schemas.microsoft.com/office/drawing/2014/main" id="{4DA57E45-F13F-E27C-DB03-1B5774ED761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39952" y="95416"/>
            <a:ext cx="11512096" cy="820737"/>
          </a:xfrm>
        </p:spPr>
        <p:txBody>
          <a:bodyPr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600" b="1" u="sng" strike="noStrike" kern="1200" cap="none" spc="0" normalizeH="0" baseline="3000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</a:rPr>
              <a:t>1 </a:t>
            </a:r>
            <a:r>
              <a:rPr kumimoji="0" lang="zh-CN" altLang="en-US" sz="3600" b="1" u="sng" strike="noStrike" kern="1200" cap="none" spc="0" normalizeH="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</a:rPr>
              <a:t>神啊，我的心切慕你，如鹿切慕溪水。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DF39DE2-EABE-A0E3-459F-6C07636C4986}"/>
              </a:ext>
            </a:extLst>
          </p:cNvPr>
          <p:cNvSpPr txBox="1">
            <a:spLocks/>
          </p:cNvSpPr>
          <p:nvPr/>
        </p:nvSpPr>
        <p:spPr>
          <a:xfrm>
            <a:off x="339952" y="825293"/>
            <a:ext cx="11512096" cy="20451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400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Tx/>
              <a:buNone/>
              <a:defRPr sz="1800" b="1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71500" indent="-3429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64008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i="1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zh-CN" altLang="en-US" sz="3600" b="1" spc="0">
                <a:solidFill>
                  <a:srgbClr val="4F22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anose="02010600030101010101" pitchFamily="2" charset="-122"/>
                <a:ea typeface="等线" panose="02010600030101010101" pitchFamily="2" charset="-122"/>
              </a:rPr>
              <a:t>我们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2D5358">
                    <a:lumMod val="75000"/>
                  </a:srgbClr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的心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2D5358">
                    <a:lumMod val="75000"/>
                  </a:srgbClr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(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2D5358">
                    <a:lumMod val="75000"/>
                  </a:srgbClr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魂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2D5358">
                    <a:lumMod val="75000"/>
                  </a:srgbClr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)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2D5358">
                    <a:lumMod val="75000"/>
                  </a:srgbClr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切慕你</a:t>
            </a:r>
            <a:endParaRPr kumimoji="0" lang="en-US" altLang="zh-CN" sz="3600" b="1" i="0" u="none" strike="noStrike" kern="1200" cap="none" spc="0" normalizeH="0" baseline="0" noProof="0">
              <a:ln>
                <a:noFill/>
              </a:ln>
              <a:solidFill>
                <a:srgbClr val="2D5358">
                  <a:lumMod val="75000"/>
                </a:srgbClr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  <a:p>
            <a:pPr marL="731520" marR="0" lvl="1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有灵的活魂</a:t>
            </a:r>
            <a:endParaRPr kumimoji="0" lang="en-US" altLang="zh-CN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  <a:p>
            <a:pPr marL="27432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1" u="none" strike="noStrike" kern="1200" cap="none" spc="0" normalizeH="0" baseline="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耶和华神用地上的尘土造人，将生气吹在他鼻孔里，他就成了有灵的</a:t>
            </a:r>
            <a:r>
              <a:rPr kumimoji="0" lang="zh-CN" altLang="en-US" sz="3200" b="1" i="1" u="sng" strike="noStrike" kern="1200" cap="none" spc="0" normalizeH="0" baseline="0" noProof="0">
                <a:ln>
                  <a:noFill/>
                </a:ln>
                <a:solidFill>
                  <a:srgbClr val="682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活人</a:t>
            </a:r>
            <a:r>
              <a:rPr kumimoji="0" lang="zh-CN" altLang="en-US" sz="3200" b="1" i="1" u="none" strike="noStrike" kern="1200" cap="none" spc="0" normalizeH="0" baseline="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，名叫亚当。</a:t>
            </a:r>
            <a:r>
              <a:rPr kumimoji="0" lang="en-US" altLang="zh-CN" sz="3200" b="1" i="1" u="none" strike="noStrike" kern="1200" cap="none" spc="0" normalizeH="0" baseline="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					(</a:t>
            </a:r>
            <a:r>
              <a:rPr kumimoji="0" lang="zh-CN" altLang="en-US" sz="3200" b="1" i="1" u="none" strike="noStrike" kern="1200" cap="none" spc="0" normalizeH="0" baseline="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创</a:t>
            </a:r>
            <a:r>
              <a:rPr kumimoji="0" lang="en-US" altLang="zh-CN" sz="3200" b="1" i="1" u="none" strike="noStrike" kern="1200" cap="none" spc="0" normalizeH="0" baseline="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2:7)</a:t>
            </a:r>
          </a:p>
          <a:p>
            <a:pPr lvl="1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zh-CN" altLang="en-US" sz="3200" i="1" spc="0">
                <a:solidFill>
                  <a:srgbClr val="903214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只是分别善恶树上的果子，你不可吃，因为你吃的日子必定</a:t>
            </a:r>
            <a:r>
              <a:rPr lang="zh-CN" altLang="en-US" sz="3200" i="1" u="sng" spc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anose="02010600030101010101" pitchFamily="2" charset="-122"/>
                <a:ea typeface="等线" panose="02010600030101010101" pitchFamily="2" charset="-122"/>
              </a:rPr>
              <a:t>死</a:t>
            </a:r>
            <a:r>
              <a:rPr lang="zh-CN" altLang="en-US" sz="3200" i="1" spc="0">
                <a:solidFill>
                  <a:srgbClr val="903214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。</a:t>
            </a:r>
            <a:r>
              <a:rPr lang="en-US" altLang="zh-CN" sz="3200" i="1" spc="0">
                <a:solidFill>
                  <a:srgbClr val="903214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										(</a:t>
            </a:r>
            <a:r>
              <a:rPr lang="zh-CN" altLang="en-US" sz="3200" i="1" spc="0">
                <a:solidFill>
                  <a:srgbClr val="903214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创</a:t>
            </a:r>
            <a:r>
              <a:rPr lang="en-US" altLang="zh-CN" sz="3200" i="1" spc="0">
                <a:solidFill>
                  <a:srgbClr val="903214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2:17)</a:t>
            </a:r>
          </a:p>
        </p:txBody>
      </p:sp>
    </p:spTree>
    <p:extLst>
      <p:ext uri="{BB962C8B-B14F-4D97-AF65-F5344CB8AC3E}">
        <p14:creationId xmlns:p14="http://schemas.microsoft.com/office/powerpoint/2010/main" val="929113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DD011AB-1DE0-9C83-2F6F-8D13E146EF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2">
            <a:extLst>
              <a:ext uri="{FF2B5EF4-FFF2-40B4-BE49-F238E27FC236}">
                <a16:creationId xmlns:a16="http://schemas.microsoft.com/office/drawing/2014/main" id="{9509FCAF-89E9-67E1-DCAB-9A29BED00BC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39952" y="95416"/>
            <a:ext cx="11512096" cy="820737"/>
          </a:xfrm>
        </p:spPr>
        <p:txBody>
          <a:bodyPr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600" b="1" u="sng" strike="noStrike" kern="1200" cap="none" spc="0" normalizeH="0" baseline="3000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</a:rPr>
              <a:t>1 </a:t>
            </a:r>
            <a:r>
              <a:rPr kumimoji="0" lang="zh-CN" altLang="en-US" sz="3600" b="1" u="sng" strike="noStrike" kern="1200" cap="none" spc="0" normalizeH="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</a:rPr>
              <a:t>神啊，我的心切慕你，如鹿切慕溪水。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75F926C-F74A-73F0-C7D3-950258233FA1}"/>
              </a:ext>
            </a:extLst>
          </p:cNvPr>
          <p:cNvSpPr txBox="1">
            <a:spLocks/>
          </p:cNvSpPr>
          <p:nvPr/>
        </p:nvSpPr>
        <p:spPr>
          <a:xfrm>
            <a:off x="339952" y="825293"/>
            <a:ext cx="11512096" cy="20451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400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Tx/>
              <a:buNone/>
              <a:defRPr sz="1800" b="1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71500" indent="-3429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64008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i="1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2D5358">
                    <a:lumMod val="75000"/>
                  </a:srgbClr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鹿切慕溪水：生命活水的供应</a:t>
            </a:r>
          </a:p>
          <a:p>
            <a:pPr marL="731520" lvl="1" indent="-45720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zh-CN" altLang="en-US" sz="3200" spc="0">
                <a:solidFill>
                  <a:srgbClr val="4F22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anose="02010600030101010101" pitchFamily="2" charset="-122"/>
                <a:ea typeface="等线" panose="02010600030101010101" pitchFamily="2" charset="-122"/>
              </a:rPr>
              <a:t>我们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的感觉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——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需要被填满的深井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518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3200" b="1" i="1" u="none" strike="noStrike" kern="1200" cap="none" spc="0" normalizeH="0" baseline="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(</a:t>
            </a:r>
            <a:r>
              <a:rPr kumimoji="0" lang="zh-CN" altLang="en-US" sz="3200" b="1" i="1" u="none" strike="noStrike" kern="1200" cap="none" spc="0" normalizeH="0" baseline="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约</a:t>
            </a:r>
            <a:r>
              <a:rPr kumimoji="0" lang="en-US" altLang="zh-CN" sz="3200" b="1" i="1" u="none" strike="noStrike" kern="1200" cap="none" spc="0" normalizeH="0" baseline="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4</a:t>
            </a:r>
            <a:r>
              <a:rPr kumimoji="0" lang="en-US" altLang="zh-CN" sz="3200" b="1" i="1" u="none" strike="noStrike" kern="1200" cap="none" spc="0" normalizeH="0" baseline="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)</a:t>
            </a:r>
          </a:p>
          <a:p>
            <a:pPr lvl="1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zh-CN" altLang="en-US" sz="3200" i="1" spc="-100">
                <a:solidFill>
                  <a:srgbClr val="903214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凡喝这水的，还要再渴，人若喝我所赐的水，就永远不渴。我所赐的水要在他里头成为</a:t>
            </a:r>
            <a:r>
              <a:rPr lang="en-US" altLang="zh-CN" sz="3200" i="1" spc="-100">
                <a:solidFill>
                  <a:srgbClr val="903214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(</a:t>
            </a:r>
            <a:r>
              <a:rPr lang="zh-CN" altLang="en-US" sz="3200" i="1" spc="-100">
                <a:solidFill>
                  <a:srgbClr val="903214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一井的</a:t>
            </a:r>
            <a:r>
              <a:rPr lang="en-US" altLang="zh-CN" sz="3200" i="1" spc="-100">
                <a:solidFill>
                  <a:srgbClr val="903214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)</a:t>
            </a:r>
            <a:r>
              <a:rPr lang="zh-CN" altLang="en-US" sz="3200" i="1" spc="-100">
                <a:solidFill>
                  <a:srgbClr val="903214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泉源，直涌到永生。</a:t>
            </a:r>
            <a:r>
              <a:rPr lang="en-US" altLang="zh-CN" sz="3200" i="1" spc="-100">
                <a:solidFill>
                  <a:srgbClr val="903214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(</a:t>
            </a:r>
            <a:r>
              <a:rPr lang="zh-CN" altLang="en-US" sz="3200" i="1" spc="-100">
                <a:solidFill>
                  <a:srgbClr val="903214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约</a:t>
            </a:r>
            <a:r>
              <a:rPr lang="en-US" altLang="zh-CN" sz="3200" i="1" spc="-100">
                <a:solidFill>
                  <a:srgbClr val="903214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4:13b-14)</a:t>
            </a:r>
            <a:endParaRPr kumimoji="0" lang="en-US" altLang="zh-CN" sz="3200" b="1" i="1" u="none" strike="noStrike" kern="1200" cap="none" spc="-100" normalizeH="0" noProof="0">
              <a:ln>
                <a:noFill/>
              </a:ln>
              <a:solidFill>
                <a:srgbClr val="903214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731520" lvl="1" indent="-45720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zh-CN" altLang="en-US" sz="3200" spc="0">
                <a:solidFill>
                  <a:srgbClr val="4F22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anose="02010600030101010101" pitchFamily="2" charset="-122"/>
                <a:ea typeface="等线" panose="02010600030101010101" pitchFamily="2" charset="-122"/>
              </a:rPr>
              <a:t>我们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是用什么来满足这口井的？</a:t>
            </a:r>
            <a:endParaRPr kumimoji="0" lang="en-US" altLang="zh-CN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  <a:p>
            <a:pPr marL="914400" marR="0" lvl="2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3200" b="1" u="none" strike="noStrike" kern="1200" cap="none" spc="-100" normalizeH="0" baseline="0" noProof="0">
                <a:ln>
                  <a:noFill/>
                </a:ln>
                <a:solidFill>
                  <a:srgbClr val="00518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雅各井水？五个丈夫？撒玛利亚？耶路撒冷？</a:t>
            </a:r>
            <a:endParaRPr kumimoji="0" lang="en-US" altLang="zh-CN" sz="3200" b="1" u="none" strike="noStrike" kern="1200" cap="none" spc="-100" normalizeH="0" baseline="0" noProof="0">
              <a:ln>
                <a:noFill/>
              </a:ln>
              <a:solidFill>
                <a:srgbClr val="00518E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  <a:p>
            <a:pPr marL="914400" lvl="2" indent="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kumimoji="0" lang="zh-CN" altLang="en-US" sz="3200" b="1" u="none" strike="noStrike" kern="1200" cap="none" spc="-100" normalizeH="0" baseline="0" noProof="0">
                <a:ln>
                  <a:noFill/>
                </a:ln>
                <a:solidFill>
                  <a:srgbClr val="68230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耶稣所赐的水，一井的泉源</a:t>
            </a:r>
            <a:r>
              <a:rPr lang="zh-CN" altLang="en-US" sz="3200" b="1" spc="-100">
                <a:solidFill>
                  <a:srgbClr val="68230E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，直涌到永生</a:t>
            </a:r>
            <a:endParaRPr lang="en-US" altLang="zh-CN" sz="3200" b="1" i="1" spc="-100">
              <a:solidFill>
                <a:srgbClr val="68230E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51858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C06990-FBEC-13D3-AC00-2D50389030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2">
            <a:extLst>
              <a:ext uri="{FF2B5EF4-FFF2-40B4-BE49-F238E27FC236}">
                <a16:creationId xmlns:a16="http://schemas.microsoft.com/office/drawing/2014/main" id="{EDC9FBD6-8024-F8F0-D2B9-8DC088FBD0E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77753" y="55659"/>
            <a:ext cx="11836494" cy="820737"/>
          </a:xfrm>
        </p:spPr>
        <p:txBody>
          <a:bodyPr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400" b="1" u="sng" strike="noStrike" kern="1200" cap="none" spc="-100" normalizeH="0" baseline="3000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</a:rPr>
              <a:t>2 </a:t>
            </a:r>
            <a:r>
              <a:rPr kumimoji="0" lang="zh-CN" altLang="en-US" sz="3400" b="1" u="sng" strike="noStrike" kern="1200" cap="none" spc="-100" normalizeH="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</a:rPr>
              <a:t>我的心渴想神，就是永生神，我几时得朝见神呢？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400" b="1" u="sng" strike="noStrike" kern="1200" cap="none" spc="-100" normalizeH="0" baseline="3000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</a:rPr>
              <a:t>3 </a:t>
            </a:r>
            <a:r>
              <a:rPr kumimoji="0" lang="zh-CN" altLang="en-US" sz="3400" b="1" u="sng" strike="noStrike" kern="1200" cap="none" spc="-100" normalizeH="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</a:rPr>
              <a:t>我昼夜以眼泪当饮食，人不住地对我说：“你的神在哪里呢？”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400" b="1" u="sng" strike="noStrike" kern="1200" cap="none" spc="-100" normalizeH="0" baseline="3000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</a:rPr>
              <a:t>4 </a:t>
            </a:r>
            <a:r>
              <a:rPr kumimoji="0" lang="zh-CN" altLang="en-US" sz="3400" b="1" u="sng" strike="noStrike" kern="1200" cap="none" spc="-100" normalizeH="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</a:rPr>
              <a:t>我从前与众人同往，用欢呼称赞的声音，领他们到神的殿里，大家守节。我追想这些事，我的心极其悲伤。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AB4086E-820F-FF8B-14E7-FB8CACFE7288}"/>
              </a:ext>
            </a:extLst>
          </p:cNvPr>
          <p:cNvSpPr txBox="1">
            <a:spLocks/>
          </p:cNvSpPr>
          <p:nvPr/>
        </p:nvSpPr>
        <p:spPr>
          <a:xfrm>
            <a:off x="339952" y="2292136"/>
            <a:ext cx="11512096" cy="20451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400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Tx/>
              <a:buNone/>
              <a:defRPr sz="1800" b="1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71500" indent="-3429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64008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i="1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zh-CN" altLang="en-US" sz="3600" b="1" spc="0">
                <a:solidFill>
                  <a:srgbClr val="4F22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anose="02010600030101010101" pitchFamily="2" charset="-122"/>
                <a:ea typeface="等线" panose="02010600030101010101" pitchFamily="2" charset="-122"/>
              </a:rPr>
              <a:t>我们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2D5358">
                    <a:lumMod val="75000"/>
                  </a:srgbClr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的忧闷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2D5358">
                    <a:lumMod val="75000"/>
                  </a:srgbClr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——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518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外面</a:t>
            </a:r>
          </a:p>
          <a:p>
            <a:pPr marL="731520" marR="0" lvl="1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zh-CN" altLang="en-US" sz="3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他人的逼迫</a:t>
            </a:r>
            <a:r>
              <a:rPr kumimoji="0" lang="en-US" altLang="zh-CN" sz="3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/</a:t>
            </a:r>
            <a:r>
              <a:rPr kumimoji="0" lang="zh-CN" altLang="en-US" sz="3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伤害 </a:t>
            </a:r>
            <a:r>
              <a:rPr kumimoji="0" lang="en-US" altLang="zh-CN" sz="3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(v2)——</a:t>
            </a:r>
            <a:r>
              <a:rPr kumimoji="0" lang="zh-CN" altLang="en-US" sz="3000" b="1" i="0" u="none" strike="noStrike" kern="1200" cap="none" spc="0" normalizeH="0" baseline="0" noProof="0">
                <a:ln>
                  <a:noFill/>
                </a:ln>
                <a:solidFill>
                  <a:srgbClr val="00518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人的嘲笑中伤</a:t>
            </a:r>
            <a:endParaRPr kumimoji="0" lang="en-US" altLang="zh-CN" sz="3000" b="1" i="0" u="none" strike="noStrike" kern="1200" cap="none" spc="0" normalizeH="0" baseline="0" noProof="0">
              <a:ln>
                <a:noFill/>
              </a:ln>
              <a:solidFill>
                <a:srgbClr val="00518E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  <a:p>
            <a:pPr marL="731520" marR="0" lvl="1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zh-CN" altLang="en-US" sz="3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临到生命的苦难环境 </a:t>
            </a:r>
            <a:r>
              <a:rPr kumimoji="0" lang="en-US" altLang="zh-CN" sz="3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(v3)——</a:t>
            </a:r>
            <a:r>
              <a:rPr kumimoji="0" lang="zh-CN" altLang="en-US" sz="3000" b="1" i="0" u="none" strike="noStrike" kern="1200" cap="none" spc="0" normalizeH="0" baseline="0" noProof="0">
                <a:ln>
                  <a:noFill/>
                </a:ln>
                <a:solidFill>
                  <a:srgbClr val="00518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敬拜的同伴、场所、聚会不再</a:t>
            </a:r>
            <a:endParaRPr kumimoji="0" lang="en-US" altLang="zh-CN" sz="3000" b="1" i="0" u="none" strike="noStrike" kern="1200" cap="none" spc="0" normalizeH="0" baseline="0" noProof="0">
              <a:ln>
                <a:noFill/>
              </a:ln>
              <a:solidFill>
                <a:srgbClr val="00518E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  <a:p>
            <a:pPr lvl="0" algn="just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defRPr/>
            </a:pPr>
            <a:r>
              <a:rPr lang="zh-CN" altLang="en-US" sz="3600" b="1" spc="0">
                <a:solidFill>
                  <a:srgbClr val="4F22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anose="02010600030101010101" pitchFamily="2" charset="-122"/>
                <a:ea typeface="等线" panose="02010600030101010101" pitchFamily="2" charset="-122"/>
              </a:rPr>
              <a:t>我们</a:t>
            </a:r>
            <a:r>
              <a:rPr lang="zh-CN" altLang="en-US" sz="3600" b="1" spc="0">
                <a:solidFill>
                  <a:srgbClr val="2D5358">
                    <a:lumMod val="75000"/>
                  </a:srgbClr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的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2D5358">
                    <a:lumMod val="75000"/>
                  </a:srgbClr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忧闷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2D5358">
                    <a:lumMod val="75000"/>
                  </a:srgbClr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——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68230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里面</a:t>
            </a:r>
          </a:p>
          <a:p>
            <a:pPr marL="731520" marR="0" lvl="1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永生神的同在不再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——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68230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渴想永生神却不得朝见</a:t>
            </a:r>
            <a:endParaRPr kumimoji="0" lang="en-US" altLang="zh-CN" sz="3200" b="1" i="0" u="none" strike="noStrike" kern="1200" cap="none" spc="0" normalizeH="0" baseline="0" noProof="0">
              <a:ln>
                <a:noFill/>
              </a:ln>
              <a:solidFill>
                <a:srgbClr val="68230E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  <a:p>
            <a:pPr marL="731520" marR="0" lvl="1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鹿寻不到切慕的溪水</a:t>
            </a:r>
            <a:endParaRPr kumimoji="0" lang="en-US" altLang="zh-CN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79512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E3E1F28-4255-C5A3-A995-EFEFF6EBE4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2">
            <a:extLst>
              <a:ext uri="{FF2B5EF4-FFF2-40B4-BE49-F238E27FC236}">
                <a16:creationId xmlns:a16="http://schemas.microsoft.com/office/drawing/2014/main" id="{68879F1E-BFC8-CBF3-21D1-A1A9C4F665A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39952" y="95416"/>
            <a:ext cx="11512096" cy="820737"/>
          </a:xfrm>
        </p:spPr>
        <p:txBody>
          <a:bodyPr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600" b="1" u="sng" strike="noStrike" kern="1200" cap="none" spc="0" normalizeH="0" baseline="3000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</a:rPr>
              <a:t>5 </a:t>
            </a:r>
            <a:r>
              <a:rPr kumimoji="0" lang="zh-CN" altLang="en-US" sz="3600" b="1" u="sng" strike="noStrike" kern="1200" cap="none" spc="0" normalizeH="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</a:rPr>
              <a:t>我的心哪，你为何忧闷？为何在我里面烦躁？应当仰望神，因他笑脸帮助我，我还要称赞他。</a:t>
            </a:r>
            <a:endParaRPr kumimoji="0" lang="en-US" altLang="zh-CN" sz="3600" b="1" u="sng" strike="noStrike" kern="1200" cap="none" spc="0" normalizeH="0" noProof="0">
              <a:ln>
                <a:noFill/>
              </a:ln>
              <a:solidFill>
                <a:srgbClr val="903214"/>
              </a:solidFill>
              <a:effectLst/>
              <a:uLnTx/>
              <a:uFillTx/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5698316-689C-C070-B0D6-FDFE3BF97A72}"/>
              </a:ext>
            </a:extLst>
          </p:cNvPr>
          <p:cNvSpPr txBox="1">
            <a:spLocks/>
          </p:cNvSpPr>
          <p:nvPr/>
        </p:nvSpPr>
        <p:spPr>
          <a:xfrm>
            <a:off x="395611" y="1383873"/>
            <a:ext cx="11512096" cy="20451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400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Tx/>
              <a:buNone/>
              <a:defRPr sz="1800" b="1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71500" indent="-3429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64008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i="1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2D5358">
                    <a:lumMod val="75000"/>
                  </a:srgbClr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何以解忧？唯有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2D5358">
                    <a:lumMod val="75000"/>
                  </a:srgbClr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————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笑脸帮助我的神</a:t>
            </a:r>
          </a:p>
          <a:p>
            <a:pPr marL="731520" marR="0" lvl="1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渴慕：</a:t>
            </a:r>
            <a:r>
              <a:rPr kumimoji="0" lang="zh-CN" altLang="en-US" sz="3200" b="1" u="none" strike="noStrike" kern="1200" cap="none" spc="0" normalizeH="0" baseline="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华文仿宋" panose="02010600040101010101" pitchFamily="2" charset="-122"/>
                <a:ea typeface="华文仿宋" panose="02010600040101010101" pitchFamily="2" charset="-122"/>
              </a:rPr>
              <a:t>应当仰望神</a:t>
            </a:r>
            <a:endParaRPr kumimoji="0" lang="en-US" altLang="zh-CN" sz="3200" b="1" u="none" strike="noStrike" kern="1200" cap="none" spc="0" normalizeH="0" baseline="0" noProof="0">
              <a:ln>
                <a:noFill/>
              </a:ln>
              <a:solidFill>
                <a:srgbClr val="903214"/>
              </a:solidFill>
              <a:effectLst/>
              <a:uLnTx/>
              <a:uFillTx/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731520" marR="0" lvl="1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信心的宣告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——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赞美：</a:t>
            </a:r>
            <a:r>
              <a:rPr kumimoji="0" lang="zh-CN" altLang="en-US" sz="3200" b="1" u="none" strike="noStrike" kern="1200" cap="none" spc="0" normalizeH="0" baseline="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华文仿宋" panose="02010600040101010101" pitchFamily="2" charset="-122"/>
                <a:ea typeface="华文仿宋" panose="02010600040101010101" pitchFamily="2" charset="-122"/>
              </a:rPr>
              <a:t>因他笑脸帮助我，我还要称赞他</a:t>
            </a:r>
            <a:endParaRPr kumimoji="0" lang="en-US" altLang="zh-CN" sz="3200" b="1" u="none" strike="noStrike" kern="1200" cap="none" spc="0" normalizeH="0" baseline="0" noProof="0">
              <a:ln>
                <a:noFill/>
              </a:ln>
              <a:solidFill>
                <a:srgbClr val="903214"/>
              </a:solidFill>
              <a:effectLst/>
              <a:uLnTx/>
              <a:uFillTx/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731520" marR="0" lvl="1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zh-CN" altLang="en-US" sz="3200" b="1" i="0" strike="noStrike" kern="1200" cap="none" spc="0" normalizeH="0" baseline="0" noProof="0">
                <a:ln>
                  <a:noFill/>
                </a:ln>
                <a:solidFill>
                  <a:srgbClr val="4F22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我们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开始寻找神笑脸的帮助</a:t>
            </a:r>
            <a:endParaRPr kumimoji="0" lang="en-US" altLang="zh-CN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87131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580D9A-C1CE-9D69-A152-348D61494B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2">
            <a:extLst>
              <a:ext uri="{FF2B5EF4-FFF2-40B4-BE49-F238E27FC236}">
                <a16:creationId xmlns:a16="http://schemas.microsoft.com/office/drawing/2014/main" id="{CF054A53-7339-8480-8A69-EC0CAB51A41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39952" y="87465"/>
            <a:ext cx="11512096" cy="820737"/>
          </a:xfrm>
        </p:spPr>
        <p:txBody>
          <a:bodyPr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600" b="1" u="sng" strike="noStrike" kern="1200" cap="none" spc="-100" normalizeH="0" baseline="3000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</a:rPr>
              <a:t>6 </a:t>
            </a:r>
            <a:r>
              <a:rPr kumimoji="0" lang="zh-CN" altLang="en-US" sz="3600" b="1" u="sng" strike="noStrike" kern="1200" cap="none" spc="-100" normalizeH="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</a:rPr>
              <a:t>我的神啊，我的心在我里面忧闷，所以我从约旦地，从黑门岭，从米萨山，记念你。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128FA5A-44B1-0642-7CE7-880237C38D4F}"/>
              </a:ext>
            </a:extLst>
          </p:cNvPr>
          <p:cNvSpPr txBox="1">
            <a:spLocks/>
          </p:cNvSpPr>
          <p:nvPr/>
        </p:nvSpPr>
        <p:spPr>
          <a:xfrm>
            <a:off x="339952" y="1383873"/>
            <a:ext cx="11512096" cy="20451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400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Tx/>
              <a:buNone/>
              <a:defRPr sz="1800" b="1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71500" indent="-3429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64008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i="1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2D5358">
                    <a:lumMod val="75000"/>
                  </a:srgbClr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“所以”从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2D5358">
                    <a:lumMod val="75000"/>
                  </a:srgbClr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约旦地、黑门岭、米萨山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记念神</a:t>
            </a:r>
          </a:p>
          <a:p>
            <a:pPr marL="731520" marR="0" lvl="1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68230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渴慕更多的靠近神，在各处</a:t>
            </a:r>
            <a:r>
              <a:rPr lang="en-US" altLang="zh-CN" sz="3200" spc="0">
                <a:solidFill>
                  <a:srgbClr val="68230E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(</a:t>
            </a:r>
            <a:r>
              <a:rPr lang="zh-CN" altLang="en-US" sz="3200" spc="0">
                <a:solidFill>
                  <a:srgbClr val="68230E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甚至是难处中</a:t>
            </a:r>
            <a:r>
              <a:rPr lang="en-US" altLang="zh-CN" sz="3200" spc="0">
                <a:solidFill>
                  <a:srgbClr val="68230E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)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68230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记念祂</a:t>
            </a:r>
          </a:p>
          <a:p>
            <a:pPr marL="731520" marR="0" lvl="1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66171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768A596-BE5A-EA43-0364-B3174117F1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6804B-6D8F-DFBC-2CC1-D3FDC5E64CC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38463" y="4556"/>
            <a:ext cx="10515600" cy="820737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  <a:cs typeface="+mj-cs"/>
              </a:rPr>
              <a:t>诗篇 </a:t>
            </a: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  <a:cs typeface="+mj-cs"/>
              </a:rPr>
              <a:t>42</a:t>
            </a:r>
          </a:p>
        </p:txBody>
      </p:sp>
      <p:sp>
        <p:nvSpPr>
          <p:cNvPr id="5" name="内容占位符 2">
            <a:extLst>
              <a:ext uri="{FF2B5EF4-FFF2-40B4-BE49-F238E27FC236}">
                <a16:creationId xmlns:a16="http://schemas.microsoft.com/office/drawing/2014/main" id="{4C0D305A-0D88-2DC7-54F0-6F5AA127200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39952" y="825294"/>
            <a:ext cx="11512096" cy="1889332"/>
          </a:xfrm>
        </p:spPr>
        <p:txBody>
          <a:bodyPr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600" b="1" u="none" strike="noStrike" kern="1200" cap="none" spc="0" normalizeH="0" baseline="3000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</a:rPr>
              <a:t>6 </a:t>
            </a:r>
            <a:r>
              <a:rPr kumimoji="0" lang="zh-CN" altLang="en-US" sz="3600" b="1" u="none" strike="noStrike" kern="1200" cap="none" spc="0" normalizeH="0" noProof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</a:rPr>
              <a:t>我的神啊，我的心在我里面忧闷，所以我从约旦地，从黑门岭，从米萨山，记念你。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600" b="1" u="none" strike="noStrike" kern="1200" cap="none" spc="0" normalizeH="0" baseline="3000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</a:rPr>
              <a:t>7 </a:t>
            </a:r>
            <a:r>
              <a:rPr kumimoji="0" lang="zh-CN" altLang="en-US" sz="3600" b="1" u="none" strike="noStrike" kern="1200" cap="none" spc="0" normalizeH="0" noProof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</a:rPr>
              <a:t>你的瀑布发声，深渊就与深渊响应，你的波浪洪涛漫过我身。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600" b="1" u="none" strike="noStrike" kern="1200" cap="none" spc="0" normalizeH="0" baseline="3000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</a:rPr>
              <a:t>8 </a:t>
            </a:r>
            <a:r>
              <a:rPr kumimoji="0" lang="zh-CN" altLang="en-US" sz="3600" b="1" u="none" strike="noStrike" kern="1200" cap="none" spc="0" normalizeH="0" noProof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</a:rPr>
              <a:t>白昼，耶和华必向我施慈爱；黑夜，我要歌颂、祷告赐我生命的神。</a:t>
            </a:r>
            <a:endParaRPr kumimoji="0" lang="en-US" altLang="zh-CN" sz="3600" b="1" u="none" strike="noStrike" kern="1200" cap="none" spc="0" normalizeH="0" noProof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848688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DF1A103-A4A3-8AB1-6D7F-E7A7E5E38A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2">
            <a:extLst>
              <a:ext uri="{FF2B5EF4-FFF2-40B4-BE49-F238E27FC236}">
                <a16:creationId xmlns:a16="http://schemas.microsoft.com/office/drawing/2014/main" id="{0656C656-3364-6A52-3496-BDEEA5E151A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39952" y="87465"/>
            <a:ext cx="11512096" cy="820737"/>
          </a:xfrm>
        </p:spPr>
        <p:txBody>
          <a:bodyPr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600" b="1" u="sng" strike="noStrike" kern="1200" cap="none" spc="-100" normalizeH="0" baseline="3000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</a:rPr>
              <a:t>7 </a:t>
            </a:r>
            <a:r>
              <a:rPr kumimoji="0" lang="zh-CN" altLang="en-US" sz="3600" b="1" u="sng" strike="noStrike" kern="1200" cap="none" spc="-100" normalizeH="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</a:rPr>
              <a:t>你的瀑布发声，深渊就与深渊响应，你的波浪洪涛漫过我身。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DF16626-99A6-1461-F008-4DA82E9F1888}"/>
              </a:ext>
            </a:extLst>
          </p:cNvPr>
          <p:cNvSpPr txBox="1">
            <a:spLocks/>
          </p:cNvSpPr>
          <p:nvPr/>
        </p:nvSpPr>
        <p:spPr>
          <a:xfrm>
            <a:off x="339952" y="1383873"/>
            <a:ext cx="11512096" cy="20451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400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Tx/>
              <a:buNone/>
              <a:defRPr sz="1800" b="1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71500" indent="-3429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64008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i="1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zh-CN" altLang="en-US" sz="3600" b="1" spc="0">
                <a:solidFill>
                  <a:srgbClr val="2D5358">
                    <a:lumMod val="75000"/>
                  </a:srgbClr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外面的难处</a:t>
            </a:r>
            <a:endParaRPr lang="en-US" altLang="zh-CN" sz="3200" b="1" spc="0">
              <a:solidFill>
                <a:schemeClr val="bg1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731520" lvl="1" indent="-45720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zh-CN" altLang="en-US" sz="3200" spc="0">
                <a:solidFill>
                  <a:prstClr val="black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“瀑布”和“波浪洪涛”</a:t>
            </a:r>
            <a:r>
              <a:rPr lang="en-US" altLang="zh-CN" sz="3200" spc="0">
                <a:solidFill>
                  <a:prstClr val="black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——</a:t>
            </a:r>
            <a:r>
              <a:rPr lang="zh-CN" altLang="en-US" sz="3200" spc="0">
                <a:solidFill>
                  <a:prstClr val="black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看似外面的难处都是“</a:t>
            </a:r>
            <a:r>
              <a:rPr lang="zh-CN" altLang="en-US" sz="3200" spc="0">
                <a:solidFill>
                  <a:srgbClr val="903214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你的</a:t>
            </a:r>
            <a:r>
              <a:rPr lang="zh-CN" altLang="en-US" sz="3200" spc="0">
                <a:solidFill>
                  <a:prstClr val="black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”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zh-CN" altLang="en-US" sz="3600" b="1" spc="0">
                <a:solidFill>
                  <a:schemeClr val="accent6">
                    <a:lumMod val="75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深渊与深渊的响应</a:t>
            </a:r>
          </a:p>
          <a:p>
            <a:pPr marL="731520" lvl="4" indent="-45720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zh-CN" altLang="en-US" sz="3200" b="1" spc="0">
                <a:solidFill>
                  <a:prstClr val="black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对于</a:t>
            </a:r>
            <a:r>
              <a:rPr lang="zh-CN" altLang="en-US" sz="3200" b="1" spc="0">
                <a:solidFill>
                  <a:srgbClr val="4F22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anose="02010600030101010101" pitchFamily="2" charset="-122"/>
                <a:ea typeface="等线" panose="02010600030101010101" pitchFamily="2" charset="-122"/>
              </a:rPr>
              <a:t>我们</a:t>
            </a:r>
            <a:r>
              <a:rPr lang="zh-CN" altLang="en-US" sz="3200" b="1" spc="0">
                <a:solidFill>
                  <a:prstClr val="black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，深渊是什么地方？</a:t>
            </a:r>
            <a:endParaRPr lang="en-US" altLang="zh-CN" sz="3200" b="1" spc="0">
              <a:solidFill>
                <a:prstClr val="black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274320" lvl="4" indent="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en-US" altLang="zh-CN" sz="3200" b="1" spc="0">
                <a:solidFill>
                  <a:srgbClr val="00518E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	</a:t>
            </a:r>
            <a:r>
              <a:rPr lang="zh-CN" altLang="en-US" sz="3200" b="1" spc="0">
                <a:solidFill>
                  <a:srgbClr val="00518E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审判的地方，</a:t>
            </a:r>
            <a:r>
              <a:rPr lang="zh-CN" altLang="en-US" sz="3200" b="1" spc="0">
                <a:solidFill>
                  <a:srgbClr val="4F227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生命开始的地方</a:t>
            </a:r>
            <a:endParaRPr lang="en-US" altLang="zh-CN" sz="3200" b="1" spc="0">
              <a:solidFill>
                <a:srgbClr val="4F2270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53886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1E75E97-FFD8-E7F4-A1B8-474C7B1F27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2">
            <a:extLst>
              <a:ext uri="{FF2B5EF4-FFF2-40B4-BE49-F238E27FC236}">
                <a16:creationId xmlns:a16="http://schemas.microsoft.com/office/drawing/2014/main" id="{388E8E13-A70A-DF47-9274-8573CAABCE7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39952" y="87465"/>
            <a:ext cx="11512096" cy="820737"/>
          </a:xfrm>
        </p:spPr>
        <p:txBody>
          <a:bodyPr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600" b="1" u="sng" strike="noStrike" kern="1200" cap="none" spc="-100" normalizeH="0" baseline="3000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</a:rPr>
              <a:t>7 </a:t>
            </a:r>
            <a:r>
              <a:rPr kumimoji="0" lang="zh-CN" altLang="en-US" sz="3600" b="1" u="sng" strike="noStrike" kern="1200" cap="none" spc="-100" normalizeH="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</a:rPr>
              <a:t>你的瀑布发声，深渊就与深渊响应，你的波浪洪涛漫过我身。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DE7CEFE-CE8C-E568-751C-0AABAEDE2C8D}"/>
              </a:ext>
            </a:extLst>
          </p:cNvPr>
          <p:cNvSpPr txBox="1">
            <a:spLocks/>
          </p:cNvSpPr>
          <p:nvPr/>
        </p:nvSpPr>
        <p:spPr>
          <a:xfrm>
            <a:off x="339952" y="1383873"/>
            <a:ext cx="11512096" cy="20451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400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Tx/>
              <a:buNone/>
              <a:defRPr sz="1800" b="1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71500" indent="-3429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64008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i="1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zh-CN" altLang="en-US" sz="3600" b="1" spc="0">
                <a:solidFill>
                  <a:schemeClr val="accent6">
                    <a:lumMod val="75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深渊</a:t>
            </a:r>
            <a:r>
              <a:rPr lang="en-US" altLang="zh-CN" sz="3600" b="1" spc="0">
                <a:solidFill>
                  <a:schemeClr val="accent6">
                    <a:lumMod val="75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——</a:t>
            </a:r>
            <a:r>
              <a:rPr lang="zh-CN" altLang="en-US" sz="3600" b="1" spc="0">
                <a:solidFill>
                  <a:schemeClr val="accent6">
                    <a:lumMod val="75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审判的地方</a:t>
            </a:r>
            <a:endParaRPr kumimoji="0" lang="en-US" altLang="zh-CN" sz="3200" b="1" i="1" u="none" strike="noStrike" kern="1200" cap="none" spc="0" normalizeH="0" baseline="0" noProof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1028700" marR="0" lvl="2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zh-CN" altLang="en-US" sz="3200" b="1" i="0" u="none" strike="noStrike" kern="1200" cap="none" spc="-100" normalizeH="0" baseline="0" noProof="0">
                <a:ln>
                  <a:noFill/>
                </a:ln>
                <a:solidFill>
                  <a:srgbClr val="00518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可拉一党的如何被“审判</a:t>
            </a:r>
            <a:r>
              <a:rPr kumimoji="0" lang="en-US" altLang="zh-CN" sz="3200" b="1" i="0" u="none" strike="noStrike" kern="1200" cap="none" spc="-100" normalizeH="0" baseline="0" noProof="0">
                <a:ln>
                  <a:noFill/>
                </a:ln>
                <a:solidFill>
                  <a:srgbClr val="00518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”</a:t>
            </a:r>
            <a:r>
              <a:rPr kumimoji="0" lang="zh-CN" altLang="en-US" sz="3200" b="1" i="0" u="none" strike="noStrike" kern="1200" cap="none" spc="-100" normalizeH="0" baseline="0" noProof="0">
                <a:ln>
                  <a:noFill/>
                </a:ln>
                <a:solidFill>
                  <a:srgbClr val="00518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？</a:t>
            </a:r>
            <a:endParaRPr kumimoji="0" lang="en-US" altLang="zh-CN" sz="3200" b="1" i="0" u="none" strike="noStrike" kern="1200" cap="none" spc="-1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  <a:p>
            <a:pPr marL="1028700" lvl="2" indent="-45720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zh-CN" altLang="en-US" sz="3200" b="1" spc="-100">
                <a:solidFill>
                  <a:srgbClr val="00518E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可拉的后裔呢？</a:t>
            </a:r>
            <a:r>
              <a:rPr lang="en-US" altLang="zh-CN" sz="3200" b="1" spc="-100">
                <a:solidFill>
                  <a:srgbClr val="4F227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	</a:t>
            </a:r>
            <a:endParaRPr kumimoji="0" lang="en-US" altLang="zh-CN" sz="3200" b="1" i="0" u="none" strike="noStrike" kern="1200" cap="none" spc="-100" normalizeH="0" baseline="0" noProof="0">
              <a:ln>
                <a:noFill/>
              </a:ln>
              <a:solidFill>
                <a:srgbClr val="4F2270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  <a:p>
            <a:pPr marL="1028700" marR="0" lvl="2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zh-CN" altLang="en-US" sz="3200" b="1" i="0" u="none" strike="noStrike" kern="1200" cap="none" spc="-100" normalizeH="0" baseline="0" noProof="0">
                <a:ln>
                  <a:noFill/>
                </a:ln>
                <a:solidFill>
                  <a:srgbClr val="4F2270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我们如何被“审判”？</a:t>
            </a:r>
            <a:r>
              <a:rPr kumimoji="0" lang="en-US" altLang="zh-CN" sz="3200" b="1" i="0" u="none" strike="noStrike" kern="1200" cap="none" spc="-100" normalizeH="0" baseline="0" noProof="0">
                <a:ln>
                  <a:noFill/>
                </a:ln>
                <a:solidFill>
                  <a:srgbClr val="4F2270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	</a:t>
            </a:r>
          </a:p>
          <a:p>
            <a:pPr marL="1028700" marR="0" lvl="2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zh-CN" altLang="en-US" sz="3200" b="1" i="0" u="none" strike="noStrike" kern="1200" cap="none" spc="-100" normalizeH="0" baseline="0" noProof="0">
                <a:ln>
                  <a:noFill/>
                </a:ln>
                <a:solidFill>
                  <a:srgbClr val="4F2270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我们有没有落在深渊里？</a:t>
            </a:r>
            <a:r>
              <a:rPr kumimoji="0" lang="en-US" altLang="zh-CN" sz="3200" b="1" i="0" u="none" strike="noStrike" kern="1200" cap="none" spc="-100" normalizeH="0" baseline="0" noProof="0">
                <a:ln>
                  <a:noFill/>
                </a:ln>
                <a:solidFill>
                  <a:srgbClr val="4F2270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	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37D70E9-B981-B0F9-2537-46BE447F4B6B}"/>
              </a:ext>
            </a:extLst>
          </p:cNvPr>
          <p:cNvSpPr txBox="1"/>
          <p:nvPr/>
        </p:nvSpPr>
        <p:spPr>
          <a:xfrm>
            <a:off x="6145005" y="2084472"/>
            <a:ext cx="6115777" cy="22929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-1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落在深渊里</a:t>
            </a:r>
            <a:endParaRPr kumimoji="0" lang="en-US" altLang="zh-CN" sz="3200" b="1" i="0" u="none" strike="noStrike" kern="1200" cap="none" spc="-1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-10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经历深渊隔绝的痛苦</a:t>
            </a:r>
            <a:endParaRPr kumimoji="0" lang="en-US" altLang="zh-CN" sz="3200" b="1" i="0" u="none" strike="noStrike" kern="1200" cap="none" spc="-10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-100" normalizeH="0" baseline="0" noProof="0">
                <a:ln>
                  <a:noFill/>
                </a:ln>
                <a:solidFill>
                  <a:srgbClr val="68230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基督替我们落在深渊里</a:t>
            </a:r>
            <a:r>
              <a:rPr lang="en-US" altLang="zh-CN" sz="3200" b="1" spc="-100" noProof="0">
                <a:solidFill>
                  <a:srgbClr val="68230E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(</a:t>
            </a:r>
            <a:r>
              <a:rPr lang="zh-CN" altLang="en-US" sz="3200" b="1" spc="-100" noProof="0">
                <a:solidFill>
                  <a:srgbClr val="68230E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彼前</a:t>
            </a:r>
            <a:r>
              <a:rPr lang="en-US" altLang="zh-CN" sz="3200" b="1" spc="-100" noProof="0">
                <a:solidFill>
                  <a:srgbClr val="68230E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3:19)</a:t>
            </a:r>
            <a:endParaRPr kumimoji="0" lang="en-US" altLang="zh-CN" sz="3200" b="1" i="0" u="none" strike="noStrike" kern="1200" cap="none" spc="-100" normalizeH="0" baseline="0" noProof="0">
              <a:ln>
                <a:noFill/>
              </a:ln>
              <a:solidFill>
                <a:srgbClr val="68230E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-100" normalizeH="0" baseline="0" noProof="0">
                <a:ln>
                  <a:noFill/>
                </a:ln>
                <a:solidFill>
                  <a:srgbClr val="68230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我的罪身与基督同钉十字架</a:t>
            </a:r>
            <a:r>
              <a:rPr kumimoji="0" lang="en-US" altLang="zh-CN" sz="3200" b="1" i="0" u="none" strike="noStrike" kern="1200" cap="none" spc="-100" normalizeH="0" baseline="0" noProof="0">
                <a:ln>
                  <a:noFill/>
                </a:ln>
                <a:solidFill>
                  <a:srgbClr val="68230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(</a:t>
            </a:r>
            <a:r>
              <a:rPr kumimoji="0" lang="zh-CN" altLang="en-US" sz="3200" b="1" i="0" u="none" strike="noStrike" kern="1200" cap="none" spc="-100" normalizeH="0" baseline="0" noProof="0">
                <a:ln>
                  <a:noFill/>
                </a:ln>
                <a:solidFill>
                  <a:srgbClr val="68230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罗</a:t>
            </a:r>
            <a:r>
              <a:rPr kumimoji="0" lang="en-US" altLang="zh-CN" sz="3200" b="1" i="0" u="none" strike="noStrike" kern="1200" cap="none" spc="-100" normalizeH="0" baseline="0" noProof="0">
                <a:ln>
                  <a:noFill/>
                </a:ln>
                <a:solidFill>
                  <a:srgbClr val="68230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6:6)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ant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5158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D64CFCD-E824-6DBB-E719-D970D77FED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2">
            <a:extLst>
              <a:ext uri="{FF2B5EF4-FFF2-40B4-BE49-F238E27FC236}">
                <a16:creationId xmlns:a16="http://schemas.microsoft.com/office/drawing/2014/main" id="{F8870225-6E12-0D14-0354-43911D80BBD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39952" y="87465"/>
            <a:ext cx="11512096" cy="820737"/>
          </a:xfrm>
        </p:spPr>
        <p:txBody>
          <a:bodyPr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600" b="1" u="sng" strike="noStrike" kern="1200" cap="none" spc="-100" normalizeH="0" baseline="3000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</a:rPr>
              <a:t>7 </a:t>
            </a:r>
            <a:r>
              <a:rPr kumimoji="0" lang="zh-CN" altLang="en-US" sz="3600" b="1" u="sng" strike="noStrike" kern="1200" cap="none" spc="-100" normalizeH="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</a:rPr>
              <a:t>你的瀑布发声，深渊就与深渊响应，你的波浪洪涛漫过我身。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41F04C5-1317-1E9E-F75E-3FB089FCD546}"/>
              </a:ext>
            </a:extLst>
          </p:cNvPr>
          <p:cNvSpPr txBox="1">
            <a:spLocks/>
          </p:cNvSpPr>
          <p:nvPr/>
        </p:nvSpPr>
        <p:spPr>
          <a:xfrm>
            <a:off x="339952" y="1383873"/>
            <a:ext cx="11512096" cy="20451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400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Tx/>
              <a:buNone/>
              <a:defRPr sz="1800" b="1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71500" indent="-3429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64008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i="1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2D5358">
                    <a:lumMod val="75000"/>
                  </a:srgbClr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深渊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2D5358">
                    <a:lumMod val="75000"/>
                  </a:srgbClr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——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2D5358">
                    <a:lumMod val="75000"/>
                  </a:srgbClr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生命开始的地方</a:t>
            </a:r>
            <a:endParaRPr kumimoji="0" lang="en-US" altLang="zh-CN" sz="3200" b="1" i="1" u="none" strike="noStrike" kern="1200" cap="none" spc="0" normalizeH="0" baseline="0" noProof="0">
              <a:ln>
                <a:noFill/>
              </a:ln>
              <a:solidFill>
                <a:srgbClr val="2D5358">
                  <a:lumMod val="75000"/>
                </a:srgbClr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  <a:p>
            <a:pPr marL="1028700" marR="0" lvl="2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zh-CN" altLang="en-US" sz="3200" b="1" i="0" u="none" strike="noStrike" kern="1200" cap="none" spc="-100" normalizeH="0" baseline="0" noProof="0">
                <a:ln>
                  <a:noFill/>
                </a:ln>
                <a:solidFill>
                  <a:srgbClr val="00518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可拉一党</a:t>
            </a:r>
            <a:endParaRPr kumimoji="0" lang="en-US" altLang="zh-CN" sz="3200" b="1" i="0" u="none" strike="noStrike" kern="1200" cap="none" spc="-1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  <a:p>
            <a:pPr marL="1028700" marR="0" lvl="2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zh-CN" altLang="en-US" sz="3200" b="1" i="0" u="none" strike="noStrike" kern="1200" cap="none" spc="-100" normalizeH="0" baseline="0" noProof="0">
                <a:ln>
                  <a:noFill/>
                </a:ln>
                <a:solidFill>
                  <a:srgbClr val="00518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可拉的后裔</a:t>
            </a:r>
            <a:r>
              <a:rPr kumimoji="0" lang="en-US" altLang="zh-CN" sz="3200" b="1" i="0" u="none" strike="noStrike" kern="1200" cap="none" spc="-100" normalizeH="0" baseline="0" noProof="0">
                <a:ln>
                  <a:noFill/>
                </a:ln>
                <a:solidFill>
                  <a:srgbClr val="4F2270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	</a:t>
            </a:r>
          </a:p>
          <a:p>
            <a:pPr marL="1028700" marR="0" lvl="2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zh-CN" altLang="en-US" sz="3200" b="1" i="0" u="none" strike="noStrike" kern="1200" cap="none" spc="-100" normalizeH="0" baseline="0" noProof="0">
                <a:ln>
                  <a:noFill/>
                </a:ln>
                <a:solidFill>
                  <a:srgbClr val="4F2270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基督</a:t>
            </a:r>
            <a:r>
              <a:rPr kumimoji="0" lang="en-US" altLang="zh-CN" sz="3200" b="1" i="0" u="none" strike="noStrike" kern="1200" cap="none" spc="-100" normalizeH="0" baseline="0" noProof="0">
                <a:ln>
                  <a:noFill/>
                </a:ln>
                <a:solidFill>
                  <a:srgbClr val="4F2270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	</a:t>
            </a:r>
            <a:r>
              <a:rPr kumimoji="0" lang="zh-CN" altLang="en-US" sz="3200" b="1" i="0" u="none" strike="noStrike" kern="1200" cap="none" spc="-100" normalizeH="0" baseline="0" noProof="0">
                <a:ln>
                  <a:noFill/>
                </a:ln>
                <a:solidFill>
                  <a:srgbClr val="4F2270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耶稣</a:t>
            </a:r>
            <a:endParaRPr kumimoji="0" lang="en-US" altLang="zh-CN" sz="3200" b="1" i="0" u="none" strike="noStrike" kern="1200" cap="none" spc="-100" normalizeH="0" baseline="0" noProof="0">
              <a:ln>
                <a:noFill/>
              </a:ln>
              <a:solidFill>
                <a:srgbClr val="4F2270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  <a:p>
            <a:pPr marL="1028700" marR="0" lvl="2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zh-CN" altLang="en-US" sz="3200" b="1" i="0" u="none" strike="noStrike" kern="1200" cap="none" spc="-100" normalizeH="0" baseline="0" noProof="0">
                <a:ln>
                  <a:noFill/>
                </a:ln>
                <a:solidFill>
                  <a:srgbClr val="4F2270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我们</a:t>
            </a:r>
            <a:r>
              <a:rPr kumimoji="0" lang="en-US" altLang="zh-CN" sz="3200" b="1" i="0" u="none" strike="noStrike" kern="1200" cap="none" spc="-100" normalizeH="0" baseline="0" noProof="0">
                <a:ln>
                  <a:noFill/>
                </a:ln>
                <a:solidFill>
                  <a:srgbClr val="4F2270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	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F248B2-2CC3-267B-B434-5ED3A559915D}"/>
              </a:ext>
            </a:extLst>
          </p:cNvPr>
          <p:cNvSpPr txBox="1"/>
          <p:nvPr/>
        </p:nvSpPr>
        <p:spPr>
          <a:xfrm>
            <a:off x="6132479" y="2084472"/>
            <a:ext cx="4624984" cy="22929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-1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恩典的余种得存留</a:t>
            </a:r>
            <a:endParaRPr kumimoji="0" lang="en-US" altLang="zh-CN" sz="3200" b="1" i="0" u="none" strike="noStrike" kern="1200" cap="none" spc="-1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-1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更深经历神的同在和制作</a:t>
            </a:r>
            <a:endParaRPr kumimoji="0" lang="en-US" altLang="zh-CN" sz="3200" b="1" i="0" u="none" strike="noStrike" kern="1200" cap="none" spc="-1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-100" normalizeH="0" baseline="0" noProof="0">
                <a:ln>
                  <a:noFill/>
                </a:ln>
                <a:solidFill>
                  <a:srgbClr val="68230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死里复活</a:t>
            </a:r>
            <a:r>
              <a:rPr lang="zh-CN" altLang="en-US" sz="3200" b="1" spc="-100">
                <a:solidFill>
                  <a:srgbClr val="68230E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！升为至高</a:t>
            </a:r>
            <a:endParaRPr kumimoji="0" lang="en-US" altLang="zh-CN" sz="3200" b="1" i="0" u="none" strike="noStrike" kern="1200" cap="none" spc="-100" normalizeH="0" baseline="0" noProof="0">
              <a:ln>
                <a:noFill/>
              </a:ln>
              <a:solidFill>
                <a:srgbClr val="68230E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-100" normalizeH="0" baseline="0" noProof="0">
                <a:ln>
                  <a:noFill/>
                </a:ln>
                <a:solidFill>
                  <a:srgbClr val="68230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与基督一同活过来 </a:t>
            </a:r>
            <a:r>
              <a:rPr kumimoji="0" lang="en-US" altLang="zh-CN" sz="3200" b="1" i="0" u="none" strike="noStrike" kern="1200" cap="none" spc="-100" normalizeH="0" baseline="0" noProof="0">
                <a:ln>
                  <a:noFill/>
                </a:ln>
                <a:solidFill>
                  <a:srgbClr val="68230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(</a:t>
            </a:r>
            <a:r>
              <a:rPr kumimoji="0" lang="zh-CN" altLang="en-US" sz="3200" b="1" i="0" u="none" strike="noStrike" kern="1200" cap="none" spc="-100" normalizeH="0" baseline="0" noProof="0">
                <a:ln>
                  <a:noFill/>
                </a:ln>
                <a:solidFill>
                  <a:srgbClr val="68230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弗</a:t>
            </a:r>
            <a:r>
              <a:rPr kumimoji="0" lang="en-US" altLang="zh-CN" sz="3200" b="1" i="0" u="none" strike="noStrike" kern="1200" cap="none" spc="-100" normalizeH="0" baseline="0" noProof="0">
                <a:ln>
                  <a:noFill/>
                </a:ln>
                <a:solidFill>
                  <a:srgbClr val="68230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2:5)</a:t>
            </a:r>
            <a:endParaRPr kumimoji="0" lang="zh-CN" altLang="en-US" sz="3200" b="1" i="0" u="none" strike="noStrike" kern="1200" cap="none" spc="-100" normalizeH="0" baseline="0" noProof="0">
              <a:ln>
                <a:noFill/>
              </a:ln>
              <a:solidFill>
                <a:srgbClr val="68230E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6E8B1A-6B62-85C0-524D-BD587B16A140}"/>
              </a:ext>
            </a:extLst>
          </p:cNvPr>
          <p:cNvSpPr txBox="1"/>
          <p:nvPr/>
        </p:nvSpPr>
        <p:spPr>
          <a:xfrm>
            <a:off x="477738" y="4377407"/>
            <a:ext cx="1151209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zh-CN" altLang="en-US" sz="3200" b="1" i="1" u="none" strike="noStrike">
                <a:solidFill>
                  <a:srgbClr val="903214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原来那为万物所属、为万物所本的，要领许多的儿子进荣耀里去，使救他们的元帅</a:t>
            </a:r>
            <a:r>
              <a:rPr lang="zh-CN" altLang="en-US" sz="3200" b="1" i="1" u="sng" strike="noStrike">
                <a:solidFill>
                  <a:srgbClr val="68230E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因受苦难得以完全</a:t>
            </a:r>
            <a:r>
              <a:rPr lang="zh-CN" altLang="en-US" sz="3200" b="1" i="1" u="none" strike="noStrike">
                <a:solidFill>
                  <a:srgbClr val="903214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，本是合宜的。</a:t>
            </a:r>
            <a:r>
              <a:rPr lang="en-US" altLang="zh-CN" sz="3200" b="1" i="1" u="none" strike="noStrike">
                <a:solidFill>
                  <a:srgbClr val="903214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(</a:t>
            </a:r>
            <a:r>
              <a:rPr lang="zh-CN" altLang="en-US" sz="3200" b="1" i="1" u="none" strike="noStrike">
                <a:solidFill>
                  <a:srgbClr val="903214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来</a:t>
            </a:r>
            <a:r>
              <a:rPr lang="en-US" altLang="zh-CN" sz="3200" b="1" i="1" u="none" strike="noStrike">
                <a:solidFill>
                  <a:srgbClr val="903214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2:10)</a:t>
            </a:r>
            <a:endParaRPr lang="zh-CN" altLang="en-US" sz="3200" b="1" i="1" u="none" strike="noStrike">
              <a:solidFill>
                <a:srgbClr val="903214"/>
              </a:solidFill>
              <a:effectLst/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87736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9E0384A-EB62-1205-0F16-C86D608E30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2">
            <a:extLst>
              <a:ext uri="{FF2B5EF4-FFF2-40B4-BE49-F238E27FC236}">
                <a16:creationId xmlns:a16="http://schemas.microsoft.com/office/drawing/2014/main" id="{A1B0740A-974D-BCCD-9E5D-1A3412CF491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39952" y="87465"/>
            <a:ext cx="11512096" cy="820737"/>
          </a:xfrm>
        </p:spPr>
        <p:txBody>
          <a:bodyPr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600" b="1" u="sng" strike="noStrike" kern="1200" cap="none" spc="-100" normalizeH="0" baseline="3000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</a:rPr>
              <a:t>7 </a:t>
            </a:r>
            <a:r>
              <a:rPr kumimoji="0" lang="zh-CN" altLang="en-US" sz="3600" b="1" u="sng" strike="noStrike" kern="1200" cap="none" spc="-100" normalizeH="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</a:rPr>
              <a:t>你的瀑布发声，深渊就与深渊响应，你的波浪洪涛漫过我身。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725EE1C-7C77-C788-C1D0-8672E00265AE}"/>
              </a:ext>
            </a:extLst>
          </p:cNvPr>
          <p:cNvSpPr txBox="1">
            <a:spLocks/>
          </p:cNvSpPr>
          <p:nvPr/>
        </p:nvSpPr>
        <p:spPr>
          <a:xfrm>
            <a:off x="339952" y="1383873"/>
            <a:ext cx="11512096" cy="20451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400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Tx/>
              <a:buNone/>
              <a:defRPr sz="1800" b="1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71500" indent="-3429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64008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i="1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zh-CN" altLang="en-US" sz="3600" b="1" spc="0">
                <a:solidFill>
                  <a:schemeClr val="accent6">
                    <a:lumMod val="75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深渊与深渊的响应</a:t>
            </a:r>
            <a:endParaRPr lang="en-US" altLang="zh-CN" sz="3600" b="1" spc="0">
              <a:solidFill>
                <a:schemeClr val="accent6">
                  <a:lumMod val="75000"/>
                </a:schemeClr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zh-CN" altLang="en-US" sz="3200" b="1" spc="-100">
                <a:solidFill>
                  <a:srgbClr val="68230E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我们与基督一同从深渊里死而复活</a:t>
            </a:r>
            <a:endParaRPr lang="en-US" altLang="zh-CN" sz="3200" b="1" spc="0">
              <a:solidFill>
                <a:schemeClr val="accent6">
                  <a:lumMod val="75000"/>
                </a:schemeClr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731520" marR="0" lvl="1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耶稣的苦难与我们的苦难的响应</a:t>
            </a:r>
            <a:endParaRPr lang="en-US" altLang="zh-CN" sz="3200" spc="0">
              <a:solidFill>
                <a:prstClr val="black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lvl="1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zh-CN" altLang="en-US" sz="3200" i="1" spc="0">
                <a:solidFill>
                  <a:srgbClr val="903214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若有人要跟从我，就当舍己，天天背起他的十字架来跟从我。</a:t>
            </a:r>
            <a:r>
              <a:rPr lang="en-US" altLang="zh-CN" sz="3200" i="1" spc="0">
                <a:solidFill>
                  <a:srgbClr val="903214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										(</a:t>
            </a:r>
            <a:r>
              <a:rPr lang="zh-CN" altLang="en-US" sz="3200" i="1" spc="0">
                <a:solidFill>
                  <a:srgbClr val="903214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路</a:t>
            </a:r>
            <a:r>
              <a:rPr lang="en-US" altLang="zh-CN" sz="3200" i="1" spc="0">
                <a:solidFill>
                  <a:srgbClr val="903214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9:23b)</a:t>
            </a:r>
          </a:p>
        </p:txBody>
      </p:sp>
    </p:spTree>
    <p:extLst>
      <p:ext uri="{BB962C8B-B14F-4D97-AF65-F5344CB8AC3E}">
        <p14:creationId xmlns:p14="http://schemas.microsoft.com/office/powerpoint/2010/main" val="3199587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0C77984-86D4-2441-A489-F69422A660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2">
            <a:extLst>
              <a:ext uri="{FF2B5EF4-FFF2-40B4-BE49-F238E27FC236}">
                <a16:creationId xmlns:a16="http://schemas.microsoft.com/office/drawing/2014/main" id="{8F59229B-5EB4-95FD-F96D-A9104B65245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39952" y="87465"/>
            <a:ext cx="11512096" cy="820737"/>
          </a:xfrm>
        </p:spPr>
        <p:txBody>
          <a:bodyPr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600" b="1" u="sng" strike="noStrike" kern="1200" cap="none" spc="-100" normalizeH="0" baseline="3000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</a:rPr>
              <a:t>7 </a:t>
            </a:r>
            <a:r>
              <a:rPr kumimoji="0" lang="zh-CN" altLang="en-US" sz="3600" b="1" u="sng" strike="noStrike" kern="1200" cap="none" spc="-100" normalizeH="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</a:rPr>
              <a:t>你的瀑布发声，深渊就与深渊响应，你的波浪洪涛漫过我身。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21621A9-C665-B241-9BAE-3931EF2C146F}"/>
              </a:ext>
            </a:extLst>
          </p:cNvPr>
          <p:cNvSpPr txBox="1">
            <a:spLocks/>
          </p:cNvSpPr>
          <p:nvPr/>
        </p:nvSpPr>
        <p:spPr>
          <a:xfrm>
            <a:off x="339952" y="1383873"/>
            <a:ext cx="11512096" cy="20451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400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Tx/>
              <a:buNone/>
              <a:defRPr sz="1800" b="1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71500" indent="-3429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64008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i="1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2D5358">
                    <a:lumMod val="75000"/>
                  </a:srgbClr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深渊与深渊的响应</a:t>
            </a:r>
            <a:endParaRPr kumimoji="0" lang="en-US" altLang="zh-CN" sz="3600" b="1" i="0" u="none" strike="noStrike" kern="1200" cap="none" spc="0" normalizeH="0" baseline="0" noProof="0">
              <a:ln>
                <a:noFill/>
              </a:ln>
              <a:solidFill>
                <a:srgbClr val="2D5358">
                  <a:lumMod val="75000"/>
                </a:srgbClr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3200" b="1" i="0" u="none" strike="noStrike" kern="1200" cap="none" spc="-100" normalizeH="0" baseline="0" noProof="0">
                <a:ln>
                  <a:noFill/>
                </a:ln>
                <a:solidFill>
                  <a:srgbClr val="68230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我们与基督一同从深渊里死而复活</a:t>
            </a:r>
            <a:endParaRPr kumimoji="0" lang="en-US" altLang="zh-CN" sz="3200" b="1" i="0" u="none" strike="noStrike" kern="1200" cap="none" spc="0" normalizeH="0" baseline="0" noProof="0">
              <a:ln>
                <a:noFill/>
              </a:ln>
              <a:solidFill>
                <a:srgbClr val="2D5358">
                  <a:lumMod val="75000"/>
                </a:srgbClr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  <a:p>
            <a:pPr marL="731520" lvl="1" indent="-45720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zh-CN" altLang="en-US" sz="3200" spc="0">
                <a:solidFill>
                  <a:prstClr val="black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耶稣的苦难与我们的苦难的响应</a:t>
            </a:r>
            <a:endParaRPr lang="en-US" altLang="zh-CN" sz="3200" spc="0">
              <a:solidFill>
                <a:prstClr val="black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731520" marR="0" lvl="1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圣灵与我们的灵的响应</a:t>
            </a:r>
            <a:endParaRPr kumimoji="0" lang="en-US" altLang="zh-CN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  <a:p>
            <a:pPr marL="27432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1" u="none" strike="noStrike" kern="1200" cap="none" spc="0" normalizeH="0" baseline="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	</a:t>
            </a:r>
            <a:r>
              <a:rPr kumimoji="0" lang="zh-CN" altLang="en-US" sz="3200" b="1" i="1" u="none" strike="noStrike" kern="1200" cap="none" spc="0" normalizeH="0" baseline="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圣灵与我们的灵同证我们是神的儿女。</a:t>
            </a:r>
            <a:r>
              <a:rPr kumimoji="0" lang="en-US" altLang="zh-CN" sz="3200" b="1" i="1" u="none" strike="noStrike" kern="1200" cap="none" spc="0" normalizeH="0" baseline="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(</a:t>
            </a:r>
            <a:r>
              <a:rPr kumimoji="0" lang="zh-CN" altLang="en-US" sz="3200" b="1" i="1" u="none" strike="noStrike" kern="1200" cap="none" spc="0" normalizeH="0" baseline="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罗</a:t>
            </a:r>
            <a:r>
              <a:rPr kumimoji="0" lang="en-US" altLang="zh-CN" sz="3200" b="1" i="1" u="none" strike="noStrike" kern="1200" cap="none" spc="0" normalizeH="0" baseline="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8:16)</a:t>
            </a:r>
          </a:p>
        </p:txBody>
      </p:sp>
    </p:spTree>
    <p:extLst>
      <p:ext uri="{BB962C8B-B14F-4D97-AF65-F5344CB8AC3E}">
        <p14:creationId xmlns:p14="http://schemas.microsoft.com/office/powerpoint/2010/main" val="5907336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7CCEA3E-5F52-B3DD-56A8-07A480822B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2">
            <a:extLst>
              <a:ext uri="{FF2B5EF4-FFF2-40B4-BE49-F238E27FC236}">
                <a16:creationId xmlns:a16="http://schemas.microsoft.com/office/drawing/2014/main" id="{32071FF1-D3A1-A724-FBB6-ED29365FF36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39952" y="87465"/>
            <a:ext cx="11512096" cy="820737"/>
          </a:xfrm>
        </p:spPr>
        <p:txBody>
          <a:bodyPr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600" b="1" u="sng" strike="noStrike" kern="1200" cap="none" spc="-100" normalizeH="0" baseline="3000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</a:rPr>
              <a:t>7 </a:t>
            </a:r>
            <a:r>
              <a:rPr kumimoji="0" lang="zh-CN" altLang="en-US" sz="3600" b="1" u="sng" strike="noStrike" kern="1200" cap="none" spc="-100" normalizeH="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</a:rPr>
              <a:t>你的瀑布发声，深渊就与深渊响应，你的波浪洪涛漫过我身。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3966DAA-AC08-CE85-4F7B-FE684F2BD6DC}"/>
              </a:ext>
            </a:extLst>
          </p:cNvPr>
          <p:cNvSpPr txBox="1">
            <a:spLocks/>
          </p:cNvSpPr>
          <p:nvPr/>
        </p:nvSpPr>
        <p:spPr>
          <a:xfrm>
            <a:off x="339952" y="1383873"/>
            <a:ext cx="11512096" cy="20451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400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Tx/>
              <a:buNone/>
              <a:defRPr sz="1800" b="1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71500" indent="-3429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64008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i="1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zh-CN" altLang="en-US" sz="3600" b="1" spc="0">
                <a:solidFill>
                  <a:srgbClr val="2D5358">
                    <a:lumMod val="75000"/>
                  </a:srgbClr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深渊与深渊的响应</a:t>
            </a:r>
            <a:endParaRPr lang="en-US" altLang="zh-CN" sz="3200" i="1" spc="0">
              <a:solidFill>
                <a:srgbClr val="903214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731520" lvl="4" indent="-45720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zh-CN" altLang="en-US" sz="3200" b="1" spc="0">
                <a:solidFill>
                  <a:srgbClr val="00518E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我们的外面</a:t>
            </a:r>
            <a:r>
              <a:rPr lang="en-US" altLang="zh-CN" sz="3200" b="1" spc="0">
                <a:solidFill>
                  <a:srgbClr val="00518E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——</a:t>
            </a:r>
            <a:r>
              <a:rPr lang="zh-CN" altLang="en-US" sz="3200" b="1" spc="0">
                <a:solidFill>
                  <a:srgbClr val="00518E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被苦难包围甚至漫过</a:t>
            </a:r>
            <a:endParaRPr lang="en-US" altLang="zh-CN" sz="3200" b="1" spc="0">
              <a:solidFill>
                <a:srgbClr val="00518E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731520" lvl="4" indent="-45720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zh-CN" altLang="en-US" sz="3200" b="1" spc="0">
                <a:solidFill>
                  <a:srgbClr val="4F227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我们的里面</a:t>
            </a:r>
            <a:r>
              <a:rPr lang="en-US" altLang="zh-CN" sz="3200" b="1" spc="0">
                <a:solidFill>
                  <a:srgbClr val="4F227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——</a:t>
            </a:r>
            <a:r>
              <a:rPr lang="zh-CN" altLang="en-US" sz="3200" b="1" spc="0">
                <a:solidFill>
                  <a:srgbClr val="4F227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一口枯干的井涌上水来</a:t>
            </a:r>
            <a:endParaRPr lang="en-US" altLang="zh-CN" sz="3200" b="1" spc="0">
              <a:solidFill>
                <a:prstClr val="black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731520" lvl="1" indent="-45720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耶稣所赐，一井的泉源，直涌到永生</a:t>
            </a:r>
            <a:endParaRPr kumimoji="0" lang="en-US" altLang="zh-CN" sz="32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  <a:p>
            <a:pPr marL="685800"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kumimoji="0" lang="zh-CN" altLang="en-US" sz="3200" b="1" i="1" u="none" strike="noStrike" kern="1200" cap="none" spc="0" normalizeH="0" baseline="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神的城啊，有荣耀的事乃指着你说的</a:t>
            </a:r>
            <a:r>
              <a:rPr kumimoji="0" lang="en-US" altLang="zh-CN" sz="3200" b="1" i="1" u="none" strike="noStrike" kern="1200" cap="none" spc="0" normalizeH="0" baseline="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…</a:t>
            </a:r>
            <a:r>
              <a:rPr kumimoji="0" lang="zh-CN" altLang="en-US" sz="3200" b="1" i="1" u="none" strike="noStrike" kern="1200" cap="none" spc="0" normalizeH="0" baseline="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论到锡安，必说：“这一个那一个都生在其中。”</a:t>
            </a:r>
            <a:r>
              <a:rPr kumimoji="0" lang="en-US" altLang="zh-CN" sz="3200" b="1" i="1" u="none" strike="noStrike" kern="1200" cap="none" spc="0" normalizeH="0" baseline="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…</a:t>
            </a:r>
            <a:r>
              <a:rPr kumimoji="0" lang="zh-CN" altLang="en-US" sz="3200" b="1" i="1" u="none" strike="noStrike" kern="1200" cap="none" spc="0" normalizeH="0" baseline="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歌唱的、跳舞的都要说：“我的泉源都在你里面！”</a:t>
            </a:r>
            <a:r>
              <a:rPr kumimoji="0" lang="en-US" altLang="zh-CN" sz="3200" b="1" i="1" u="none" strike="noStrike" kern="1200" cap="none" spc="0" normalizeH="0" baseline="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		(</a:t>
            </a:r>
            <a:r>
              <a:rPr kumimoji="0" lang="zh-CN" altLang="en-US" sz="3200" b="1" i="1" u="none" strike="noStrike" kern="1200" cap="none" spc="0" normalizeH="0" baseline="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诗</a:t>
            </a:r>
            <a:r>
              <a:rPr kumimoji="0" lang="en-US" altLang="zh-CN" sz="3200" b="1" i="1" u="none" strike="noStrike" kern="1200" cap="none" spc="0" normalizeH="0" baseline="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87:3</a:t>
            </a:r>
            <a:r>
              <a:rPr lang="en-US" altLang="zh-CN" sz="3200" i="1" spc="0">
                <a:solidFill>
                  <a:srgbClr val="903214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,5a,7</a:t>
            </a:r>
            <a:r>
              <a:rPr kumimoji="0" lang="en-US" altLang="zh-CN" sz="3200" b="1" i="1" u="none" strike="noStrike" kern="1200" cap="none" spc="0" normalizeH="0" baseline="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)</a:t>
            </a:r>
          </a:p>
          <a:p>
            <a:pPr marL="685800" marR="0" lvl="1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endParaRPr kumimoji="0" lang="zh-CN" altLang="en-US" sz="3200" b="1" i="1" u="none" strike="noStrike" kern="1200" cap="none" spc="0" normalizeH="0" baseline="0" noProof="0">
              <a:ln>
                <a:noFill/>
              </a:ln>
              <a:solidFill>
                <a:srgbClr val="68230E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1208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C09B8A-9800-2CD2-A27B-9B90190774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2">
            <a:extLst>
              <a:ext uri="{FF2B5EF4-FFF2-40B4-BE49-F238E27FC236}">
                <a16:creationId xmlns:a16="http://schemas.microsoft.com/office/drawing/2014/main" id="{176ABB5B-6ED9-C9AB-84CA-A8CBC50A35A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39952" y="87465"/>
            <a:ext cx="11512096" cy="820737"/>
          </a:xfrm>
        </p:spPr>
        <p:txBody>
          <a:bodyPr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600" b="1" u="sng" strike="noStrike" kern="1200" cap="none" spc="-100" normalizeH="0" baseline="3000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</a:rPr>
              <a:t>7 </a:t>
            </a:r>
            <a:r>
              <a:rPr kumimoji="0" lang="zh-CN" altLang="en-US" sz="3600" b="1" u="sng" strike="noStrike" kern="1200" cap="none" spc="-100" normalizeH="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</a:rPr>
              <a:t>你的瀑布发声，深渊就与深渊响应，你的波浪洪涛漫过我身。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D768F79-4B83-6CB8-A3A9-63FDF4524E9A}"/>
              </a:ext>
            </a:extLst>
          </p:cNvPr>
          <p:cNvSpPr txBox="1">
            <a:spLocks/>
          </p:cNvSpPr>
          <p:nvPr/>
        </p:nvSpPr>
        <p:spPr>
          <a:xfrm>
            <a:off x="339952" y="1383873"/>
            <a:ext cx="11512096" cy="20451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400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Tx/>
              <a:buNone/>
              <a:defRPr sz="1800" b="1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71500" indent="-3429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64008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i="1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2D5358">
                    <a:lumMod val="75000"/>
                  </a:srgbClr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深渊与深渊的响应</a:t>
            </a:r>
            <a:endParaRPr kumimoji="0" lang="en-US" altLang="zh-CN" sz="3200" b="0" i="1" u="none" strike="noStrike" kern="1200" cap="none" spc="0" normalizeH="0" baseline="0" noProof="0">
              <a:ln>
                <a:noFill/>
              </a:ln>
              <a:solidFill>
                <a:srgbClr val="903214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  <a:p>
            <a:pPr marL="731520" marR="0" lvl="4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518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我们的外面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518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——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518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被苦难包围甚至漫过</a:t>
            </a:r>
            <a:endParaRPr kumimoji="0" lang="en-US" altLang="zh-CN" sz="3200" b="1" i="0" u="none" strike="noStrike" kern="1200" cap="none" spc="0" normalizeH="0" baseline="0" noProof="0">
              <a:ln>
                <a:noFill/>
              </a:ln>
              <a:solidFill>
                <a:srgbClr val="00518E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  <a:p>
            <a:pPr marL="731520" marR="0" lvl="4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4F2270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我们的里面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4F2270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——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4F2270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一口枯干的井涌上水来</a:t>
            </a:r>
            <a:endParaRPr kumimoji="0" lang="en-US" altLang="zh-CN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  <a:p>
            <a:pPr marL="731520" marR="0" lvl="1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耶稣所赐，一井的泉源，直涌到永生</a:t>
            </a:r>
            <a:endParaRPr kumimoji="0" lang="en-US" altLang="zh-CN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  <a:p>
            <a:pPr marL="0" lvl="1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zh-CN" altLang="en-US" sz="3200" spc="0">
                <a:solidFill>
                  <a:srgbClr val="68230E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每一个生在神城中人的共同特点</a:t>
            </a:r>
            <a:r>
              <a:rPr lang="en-US" altLang="zh-CN" sz="3200" spc="0">
                <a:solidFill>
                  <a:srgbClr val="68230E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——</a:t>
            </a:r>
            <a:r>
              <a:rPr lang="zh-CN" altLang="en-US" sz="3200" spc="0">
                <a:solidFill>
                  <a:srgbClr val="68230E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我们的泉源都在祂里面</a:t>
            </a:r>
            <a:endParaRPr lang="en-US" altLang="zh-CN" sz="3200" spc="0">
              <a:solidFill>
                <a:srgbClr val="68230E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6858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1" i="1" u="none" strike="noStrike" kern="1200" cap="none" spc="0" normalizeH="0" baseline="0" noProof="0">
              <a:ln>
                <a:noFill/>
              </a:ln>
              <a:solidFill>
                <a:srgbClr val="68230E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27964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C952E13-4AB1-A292-3AFE-2F7C70F5EC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2">
            <a:extLst>
              <a:ext uri="{FF2B5EF4-FFF2-40B4-BE49-F238E27FC236}">
                <a16:creationId xmlns:a16="http://schemas.microsoft.com/office/drawing/2014/main" id="{54E681C6-59DB-D2D8-ADF1-64198C5CB24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39952" y="87465"/>
            <a:ext cx="11512096" cy="820737"/>
          </a:xfrm>
        </p:spPr>
        <p:txBody>
          <a:bodyPr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600" b="1" u="none" strike="noStrike" kern="1200" cap="none" spc="0" normalizeH="0" baseline="3000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</a:rPr>
              <a:t>8 </a:t>
            </a:r>
            <a:r>
              <a:rPr kumimoji="0" lang="zh-CN" altLang="en-US" sz="3600" b="1" u="none" strike="noStrike" kern="1200" cap="none" spc="0" normalizeH="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</a:rPr>
              <a:t>白昼，耶和华必向我施慈爱；黑夜，我要歌颂、祷告赐我生命的神。</a:t>
            </a:r>
            <a:endParaRPr kumimoji="0" lang="en-US" altLang="zh-CN" sz="3600" b="1" u="none" strike="noStrike" kern="1200" cap="none" spc="0" normalizeH="0" noProof="0">
              <a:ln>
                <a:noFill/>
              </a:ln>
              <a:solidFill>
                <a:srgbClr val="903214"/>
              </a:solidFill>
              <a:effectLst/>
              <a:uLnTx/>
              <a:uFillTx/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5A307D1-E72B-F0B6-BE9C-90224B0E300C}"/>
              </a:ext>
            </a:extLst>
          </p:cNvPr>
          <p:cNvSpPr txBox="1">
            <a:spLocks/>
          </p:cNvSpPr>
          <p:nvPr/>
        </p:nvSpPr>
        <p:spPr>
          <a:xfrm>
            <a:off x="339952" y="1255990"/>
            <a:ext cx="11512096" cy="20383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400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Tx/>
              <a:buNone/>
              <a:defRPr sz="1800" b="1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71500" indent="-3429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64008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i="1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zh-CN" altLang="en-US" sz="3600" b="1" spc="0">
                <a:solidFill>
                  <a:schemeClr val="accent6">
                    <a:lumMod val="75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仍在“黑夜</a:t>
            </a:r>
            <a:r>
              <a:rPr lang="en-US" altLang="zh-CN" sz="3600" b="1" spc="0">
                <a:solidFill>
                  <a:schemeClr val="accent6">
                    <a:lumMod val="75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”</a:t>
            </a:r>
            <a:r>
              <a:rPr lang="zh-CN" altLang="en-US" sz="3600" b="1" spc="0">
                <a:solidFill>
                  <a:schemeClr val="accent6">
                    <a:lumMod val="75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中，却有“白昼”盼望</a:t>
            </a:r>
          </a:p>
          <a:p>
            <a:pPr marL="731520" lvl="1" indent="-45720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zh-CN" altLang="en-US" sz="3200" spc="0">
                <a:solidFill>
                  <a:prstClr val="black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在黑夜中向神歌颂祷告</a:t>
            </a:r>
            <a:endParaRPr lang="en-US" altLang="zh-CN" sz="3200" spc="0">
              <a:solidFill>
                <a:prstClr val="black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731520" lvl="1" indent="-45720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zh-CN" altLang="en-US" sz="3200" spc="0">
                <a:solidFill>
                  <a:srgbClr val="68230E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赐我生命的神</a:t>
            </a:r>
            <a:r>
              <a:rPr lang="en-US" altLang="zh-CN" sz="3200" spc="0">
                <a:solidFill>
                  <a:prstClr val="black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——</a:t>
            </a:r>
            <a:r>
              <a:rPr lang="zh-CN" altLang="en-US" sz="3200" spc="0">
                <a:solidFill>
                  <a:prstClr val="black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神要将生命活水赐给</a:t>
            </a:r>
            <a:r>
              <a:rPr lang="zh-CN" altLang="en-US" sz="3200" spc="0">
                <a:solidFill>
                  <a:srgbClr val="4F22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anose="02010600030101010101" pitchFamily="2" charset="-122"/>
                <a:ea typeface="等线" panose="02010600030101010101" pitchFamily="2" charset="-122"/>
              </a:rPr>
              <a:t>我们</a:t>
            </a:r>
            <a:r>
              <a:rPr lang="zh-CN" altLang="en-US" sz="3200" spc="0">
                <a:solidFill>
                  <a:prstClr val="black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en-US" altLang="zh-CN" sz="3200" spc="0">
                <a:solidFill>
                  <a:prstClr val="black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(</a:t>
            </a:r>
            <a:r>
              <a:rPr lang="zh-CN" altLang="en-US" sz="3200" spc="0">
                <a:solidFill>
                  <a:srgbClr val="682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anose="02010600030101010101" pitchFamily="2" charset="-122"/>
                <a:ea typeface="等线" panose="02010600030101010101" pitchFamily="2" charset="-122"/>
              </a:rPr>
              <a:t>直涌到永生</a:t>
            </a:r>
            <a:r>
              <a:rPr lang="en-US" altLang="zh-CN" sz="3200" spc="0">
                <a:solidFill>
                  <a:prstClr val="black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)</a:t>
            </a:r>
          </a:p>
          <a:p>
            <a:pPr marL="731520" lvl="1" indent="-45720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zh-CN" altLang="en-US" sz="3200" spc="0">
                <a:solidFill>
                  <a:srgbClr val="903214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一宿虽有哭泣，早晨便必欢呼 </a:t>
            </a:r>
            <a:r>
              <a:rPr lang="en-US" altLang="zh-CN" sz="3200" i="1" spc="0">
                <a:solidFill>
                  <a:srgbClr val="903214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(</a:t>
            </a:r>
            <a:r>
              <a:rPr lang="zh-CN" altLang="en-US" sz="3200" i="1" spc="0">
                <a:solidFill>
                  <a:srgbClr val="903214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诗</a:t>
            </a:r>
            <a:r>
              <a:rPr lang="en-US" altLang="zh-CN" sz="3200" i="1" spc="0">
                <a:solidFill>
                  <a:srgbClr val="903214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30:5b)</a:t>
            </a:r>
            <a:endParaRPr kumimoji="0" lang="en-US" altLang="zh-CN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00704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316A0B3-DA04-4BFE-DC55-C7DDB3CA62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2">
            <a:extLst>
              <a:ext uri="{FF2B5EF4-FFF2-40B4-BE49-F238E27FC236}">
                <a16:creationId xmlns:a16="http://schemas.microsoft.com/office/drawing/2014/main" id="{C1A05988-4E51-5E04-8792-ADB37482E23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39952" y="87465"/>
            <a:ext cx="11512096" cy="820737"/>
          </a:xfrm>
        </p:spPr>
        <p:txBody>
          <a:bodyPr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600" b="1" u="none" strike="noStrike" kern="1200" cap="none" spc="0" normalizeH="0" baseline="3000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</a:rPr>
              <a:t>9 </a:t>
            </a:r>
            <a:r>
              <a:rPr kumimoji="0" lang="zh-CN" altLang="en-US" sz="3600" b="1" u="none" strike="noStrike" kern="1200" cap="none" spc="0" normalizeH="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</a:rPr>
              <a:t>我要对神我的磐石说：“你为何忘记我呢？我为何因仇敌的欺压时常哀痛呢？”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600" b="1" u="none" strike="noStrike" kern="1200" cap="none" spc="0" normalizeH="0" baseline="3000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</a:rPr>
              <a:t>10 </a:t>
            </a:r>
            <a:r>
              <a:rPr kumimoji="0" lang="zh-CN" altLang="en-US" sz="3600" b="1" u="none" strike="noStrike" kern="1200" cap="none" spc="0" normalizeH="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</a:rPr>
              <a:t>我的敌人辱骂我，好像打碎我的骨头，不住地对我说：“你的神在哪里呢？”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4305312-2EAB-C2B1-B206-1E6241DF11DB}"/>
              </a:ext>
            </a:extLst>
          </p:cNvPr>
          <p:cNvSpPr txBox="1">
            <a:spLocks/>
          </p:cNvSpPr>
          <p:nvPr/>
        </p:nvSpPr>
        <p:spPr>
          <a:xfrm>
            <a:off x="339952" y="2261656"/>
            <a:ext cx="11512096" cy="20451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400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Tx/>
              <a:buNone/>
              <a:defRPr sz="1800" b="1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71500" indent="-3429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64008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i="1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2D5358">
                    <a:lumMod val="75000"/>
                  </a:srgbClr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对神</a:t>
            </a:r>
            <a:r>
              <a:rPr lang="zh-CN" altLang="en-US" sz="3600" b="1" spc="0">
                <a:solidFill>
                  <a:srgbClr val="2D5358">
                    <a:lumMod val="75000"/>
                  </a:srgbClr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我的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2D5358">
                    <a:lumMod val="75000"/>
                  </a:srgbClr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磐石倾诉</a:t>
            </a:r>
          </a:p>
          <a:p>
            <a:pPr marL="731520" marR="0" lvl="1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zh-CN" altLang="en-US" sz="3200" b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将</a:t>
            </a:r>
            <a:r>
              <a:rPr kumimoji="0" lang="zh-CN" altLang="en-US" sz="3200" b="1" u="none" strike="noStrike" kern="1200" cap="none" spc="0" normalizeH="0" baseline="0" noProof="0">
                <a:ln>
                  <a:noFill/>
                </a:ln>
                <a:solidFill>
                  <a:srgbClr val="4F2270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我们</a:t>
            </a:r>
            <a:r>
              <a:rPr kumimoji="0" lang="zh-CN" altLang="en-US" sz="3200" b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的伤痛、埋怨、羞辱都带到神面前</a:t>
            </a:r>
            <a:endParaRPr kumimoji="0" lang="en-US" altLang="zh-CN" sz="3200" b="1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  <a:p>
            <a:pPr marL="731520" marR="0" lvl="1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zh-CN" altLang="en-US" sz="3200" b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仔细思想这两节经文，脑海里是否会浮现熟悉的一幕？</a:t>
            </a:r>
            <a:endParaRPr kumimoji="0" lang="en-US" altLang="zh-CN" sz="3200" b="1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  <a:p>
            <a:pPr marR="0" lvl="1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68230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磐石</a:t>
            </a:r>
            <a:r>
              <a:rPr lang="en-US" altLang="zh-CN" sz="3200" spc="0">
                <a:solidFill>
                  <a:srgbClr val="68230E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   </a:t>
            </a:r>
            <a:r>
              <a:rPr lang="zh-CN" altLang="en-US" sz="3200" spc="0">
                <a:solidFill>
                  <a:srgbClr val="68230E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耶稣钉十字架</a:t>
            </a:r>
            <a:endParaRPr kumimoji="0" lang="en-US" altLang="zh-CN" sz="3200" b="1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8872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F143C06-1772-F999-9C7E-6E4A218AF6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2">
            <a:extLst>
              <a:ext uri="{FF2B5EF4-FFF2-40B4-BE49-F238E27FC236}">
                <a16:creationId xmlns:a16="http://schemas.microsoft.com/office/drawing/2014/main" id="{B1C03A46-AAE0-AA8F-105B-F35FFDCFA24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39952" y="87465"/>
            <a:ext cx="11512096" cy="820737"/>
          </a:xfrm>
        </p:spPr>
        <p:txBody>
          <a:bodyPr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600" b="1" u="none" strike="noStrike" kern="1200" cap="none" spc="0" normalizeH="0" baseline="3000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</a:rPr>
              <a:t>9 </a:t>
            </a:r>
            <a:r>
              <a:rPr kumimoji="0" lang="zh-CN" altLang="en-US" sz="3600" b="1" u="none" strike="noStrike" kern="1200" cap="none" spc="0" normalizeH="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</a:rPr>
              <a:t>我要对神我的磐石说：“</a:t>
            </a:r>
            <a:r>
              <a:rPr kumimoji="0" lang="zh-CN" altLang="en-US" sz="3600" b="1" strike="noStrike" kern="1200" cap="none" spc="0" normalizeH="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</a:rPr>
              <a:t>你为何忘记我呢？</a:t>
            </a:r>
            <a:r>
              <a:rPr kumimoji="0" lang="zh-CN" altLang="en-US" sz="3600" b="1" u="none" strike="noStrike" kern="1200" cap="none" spc="0" normalizeH="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</a:rPr>
              <a:t>我为何因仇敌的欺压时常哀痛呢？”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600" b="1" u="none" strike="noStrike" kern="1200" cap="none" spc="0" normalizeH="0" baseline="3000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</a:rPr>
              <a:t>10 </a:t>
            </a:r>
            <a:r>
              <a:rPr kumimoji="0" lang="zh-CN" altLang="en-US" sz="3600" b="1" u="none" strike="noStrike" kern="1200" cap="none" spc="0" normalizeH="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</a:rPr>
              <a:t>我的敌人辱骂我，好像打碎我的骨头，不住地对我说：“你的神在哪里呢？”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2C1DB02-58DC-228D-6AB1-24FB1767157D}"/>
              </a:ext>
            </a:extLst>
          </p:cNvPr>
          <p:cNvSpPr txBox="1">
            <a:spLocks/>
          </p:cNvSpPr>
          <p:nvPr/>
        </p:nvSpPr>
        <p:spPr>
          <a:xfrm>
            <a:off x="339952" y="2406436"/>
            <a:ext cx="11512096" cy="20451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400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Tx/>
              <a:buNone/>
              <a:defRPr sz="1800" b="1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71500" indent="-3429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64008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i="1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200" b="1" u="none" strike="noStrike" kern="1200" cap="none" spc="0" normalizeH="0" baseline="3000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</a:rPr>
              <a:t>29</a:t>
            </a:r>
            <a:r>
              <a:rPr kumimoji="0" lang="zh-CN" altLang="en-US" sz="3200" b="1" u="none" strike="noStrike" kern="1200" cap="none" spc="0" normalizeH="0" noProof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</a:rPr>
              <a:t>从那里经过的人</a:t>
            </a:r>
            <a:r>
              <a:rPr kumimoji="0" lang="zh-CN" altLang="en-US" sz="3200" b="1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</a:rPr>
              <a:t>辱骂</a:t>
            </a:r>
            <a:r>
              <a:rPr kumimoji="0" lang="zh-CN" altLang="en-US" sz="3200" b="1" u="none" strike="noStrike" kern="1200" cap="none" spc="0" normalizeH="0" noProof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</a:rPr>
              <a:t>他，摇着头说：“咳！你这拆毁圣殿、三日又建造起来的，</a:t>
            </a:r>
            <a:r>
              <a:rPr kumimoji="0" lang="en-US" altLang="zh-CN" sz="3200" b="1" u="none" strike="noStrike" kern="1200" cap="none" spc="0" normalizeH="0" baseline="3000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</a:rPr>
              <a:t>30</a:t>
            </a:r>
            <a:r>
              <a:rPr kumimoji="0" lang="zh-CN" altLang="en-US" sz="3200" b="1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</a:rPr>
              <a:t>可以救自己，从十字架上下来吧！</a:t>
            </a:r>
            <a:r>
              <a:rPr kumimoji="0" lang="zh-CN" altLang="en-US" sz="3200" b="1" u="none" strike="noStrike" kern="1200" cap="none" spc="0" normalizeH="0" noProof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</a:rPr>
              <a:t>”</a:t>
            </a:r>
            <a:r>
              <a:rPr kumimoji="0" lang="en-US" altLang="zh-CN" sz="3200" b="1" u="none" strike="noStrike" kern="1200" cap="none" spc="0" normalizeH="0" baseline="3000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</a:rPr>
              <a:t>31</a:t>
            </a:r>
            <a:r>
              <a:rPr kumimoji="0" lang="zh-CN" altLang="en-US" sz="3200" b="1" u="none" strike="noStrike" kern="1200" cap="none" spc="0" normalizeH="0" noProof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</a:rPr>
              <a:t>祭司长和文士也是这样</a:t>
            </a:r>
            <a:r>
              <a:rPr kumimoji="0" lang="zh-CN" altLang="en-US" sz="3200" b="1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</a:rPr>
              <a:t>戏弄</a:t>
            </a:r>
            <a:r>
              <a:rPr kumimoji="0" lang="zh-CN" altLang="en-US" sz="3200" b="1" u="none" strike="noStrike" kern="1200" cap="none" spc="0" normalizeH="0" noProof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</a:rPr>
              <a:t>他，彼此说：“</a:t>
            </a:r>
            <a:r>
              <a:rPr kumimoji="0" lang="zh-CN" altLang="en-US" sz="3200" b="1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</a:rPr>
              <a:t>他救了别人，不能救自己。</a:t>
            </a:r>
            <a:r>
              <a:rPr kumimoji="0" lang="en-US" altLang="zh-CN" sz="3200" b="1" u="none" strike="noStrike" kern="1200" cap="none" spc="0" normalizeH="0" baseline="3000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</a:rPr>
              <a:t>32</a:t>
            </a:r>
            <a:r>
              <a:rPr kumimoji="0" lang="zh-CN" altLang="en-US" sz="3200" b="1" u="none" strike="noStrike" kern="1200" cap="none" spc="0" normalizeH="0" noProof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</a:rPr>
              <a:t>以色列的王基督，现在可以从十字架上下来，叫我们看见就信了！”那和他同钉的人也是</a:t>
            </a:r>
            <a:r>
              <a:rPr kumimoji="0" lang="zh-CN" altLang="en-US" sz="3200" b="1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</a:rPr>
              <a:t>讥诮</a:t>
            </a:r>
            <a:r>
              <a:rPr kumimoji="0" lang="zh-CN" altLang="en-US" sz="3200" b="1" u="none" strike="noStrike" kern="1200" cap="none" spc="0" normalizeH="0" noProof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</a:rPr>
              <a:t>他。</a:t>
            </a:r>
            <a:r>
              <a:rPr kumimoji="0" lang="en-US" altLang="zh-CN" sz="3200" b="1" u="none" strike="noStrike" kern="1200" cap="none" spc="0" normalizeH="0" baseline="3000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</a:rPr>
              <a:t>33</a:t>
            </a:r>
            <a:r>
              <a:rPr kumimoji="0" lang="zh-CN" altLang="en-US" sz="3200" b="1" u="none" strike="noStrike" kern="1200" cap="none" spc="0" normalizeH="0" noProof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</a:rPr>
              <a:t>从午正到申初，遍地都</a:t>
            </a:r>
            <a:r>
              <a:rPr kumimoji="0" lang="zh-CN" altLang="en-US" sz="3200" b="1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</a:rPr>
              <a:t>黑暗</a:t>
            </a:r>
            <a:r>
              <a:rPr kumimoji="0" lang="zh-CN" altLang="en-US" sz="3200" b="1" u="none" strike="noStrike" kern="1200" cap="none" spc="0" normalizeH="0" noProof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</a:rPr>
              <a:t>了。 </a:t>
            </a:r>
            <a:r>
              <a:rPr kumimoji="0" lang="en-US" altLang="zh-CN" sz="3200" b="1" u="none" strike="noStrike" kern="1200" cap="none" spc="0" normalizeH="0" baseline="3000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</a:rPr>
              <a:t>34 </a:t>
            </a:r>
            <a:r>
              <a:rPr kumimoji="0" lang="zh-CN" altLang="en-US" sz="3200" b="1" u="none" strike="noStrike" kern="1200" cap="none" spc="0" normalizeH="0" noProof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</a:rPr>
              <a:t>申初的时候，耶稣大声喊着说：“以罗伊！以罗伊！拉马撒巴各大尼？” </a:t>
            </a:r>
            <a:r>
              <a:rPr kumimoji="0" lang="en-US" altLang="zh-CN" sz="3200" b="1" u="none" strike="noStrike" kern="1200" cap="none" spc="0" normalizeH="0" noProof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</a:rPr>
              <a:t>(</a:t>
            </a:r>
            <a:r>
              <a:rPr kumimoji="0" lang="zh-CN" altLang="en-US" sz="3200" b="1" u="none" strike="noStrike" kern="1200" cap="none" spc="0" normalizeH="0" noProof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</a:rPr>
              <a:t>翻出来就是：“</a:t>
            </a:r>
            <a:r>
              <a:rPr kumimoji="0" lang="zh-CN" altLang="en-US" sz="3200" b="1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</a:rPr>
              <a:t>我的神！我的神！为什么离弃我？</a:t>
            </a:r>
            <a:r>
              <a:rPr kumimoji="0" lang="zh-CN" altLang="en-US" sz="3200" b="1" u="none" strike="noStrike" kern="1200" cap="none" spc="0" normalizeH="0" noProof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</a:rPr>
              <a:t>”</a:t>
            </a:r>
            <a:r>
              <a:rPr kumimoji="0" lang="en-US" altLang="zh-CN" sz="3200" b="1" u="none" strike="noStrike" kern="1200" cap="none" spc="0" normalizeH="0" noProof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</a:rPr>
              <a:t>) 								      (</a:t>
            </a:r>
            <a:r>
              <a:rPr kumimoji="0" lang="zh-CN" altLang="en-US" sz="3200" b="1" u="none" strike="noStrike" kern="1200" cap="none" spc="0" normalizeH="0" noProof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</a:rPr>
              <a:t>可</a:t>
            </a:r>
            <a:r>
              <a:rPr kumimoji="0" lang="en-US" altLang="zh-CN" sz="3200" b="1" u="none" strike="noStrike" kern="1200" cap="none" spc="0" normalizeH="0" noProof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</a:rPr>
              <a:t>15:29-34)</a:t>
            </a:r>
            <a:endParaRPr lang="en-US" altLang="zh-CN" sz="3200" b="1" spc="0">
              <a:solidFill>
                <a:schemeClr val="accent6">
                  <a:lumMod val="75000"/>
                </a:schemeClr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840819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C9808D6-D287-4536-36C3-ACCA77E838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6F2B4-92C9-47F6-3F2E-4136B640CC5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38463" y="4556"/>
            <a:ext cx="10515600" cy="820737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  <a:cs typeface="+mj-cs"/>
              </a:rPr>
              <a:t>诗篇 </a:t>
            </a: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  <a:cs typeface="+mj-cs"/>
              </a:rPr>
              <a:t>42</a:t>
            </a:r>
          </a:p>
        </p:txBody>
      </p:sp>
      <p:sp>
        <p:nvSpPr>
          <p:cNvPr id="5" name="内容占位符 2">
            <a:extLst>
              <a:ext uri="{FF2B5EF4-FFF2-40B4-BE49-F238E27FC236}">
                <a16:creationId xmlns:a16="http://schemas.microsoft.com/office/drawing/2014/main" id="{6C0928D4-B3D4-EEA2-CCFC-60F3390C7BA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39952" y="825294"/>
            <a:ext cx="11512096" cy="1889332"/>
          </a:xfrm>
        </p:spPr>
        <p:txBody>
          <a:bodyPr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600" b="1" u="none" strike="noStrike" kern="1200" cap="none" spc="0" normalizeH="0" baseline="3000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</a:rPr>
              <a:t>9 </a:t>
            </a:r>
            <a:r>
              <a:rPr kumimoji="0" lang="zh-CN" altLang="en-US" sz="3600" b="1" u="none" strike="noStrike" kern="1200" cap="none" spc="0" normalizeH="0" noProof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</a:rPr>
              <a:t>我要对神我的磐石说：“你为何忘记我呢？我为何因仇敌的欺压时常哀痛呢？”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600" b="1" u="none" strike="noStrike" kern="1200" cap="none" spc="0" normalizeH="0" baseline="3000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</a:rPr>
              <a:t>10 </a:t>
            </a:r>
            <a:r>
              <a:rPr kumimoji="0" lang="zh-CN" altLang="en-US" sz="3600" b="1" u="none" strike="noStrike" kern="1200" cap="none" spc="0" normalizeH="0" noProof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</a:rPr>
              <a:t>我的敌人辱骂我，好像打碎我的骨头，不住地对我说：“你的神在哪里呢？”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600" b="1" u="none" strike="noStrike" kern="1200" cap="none" spc="0" normalizeH="0" baseline="3000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</a:rPr>
              <a:t>11 </a:t>
            </a:r>
            <a:r>
              <a:rPr kumimoji="0" lang="zh-CN" altLang="en-US" sz="3600" b="1" u="none" strike="noStrike" kern="1200" cap="none" spc="0" normalizeH="0" noProof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</a:rPr>
              <a:t>我的心哪，你为何忧闷？为何在我里面烦躁？应当仰望神，因我还要称赞他，他是我脸上的光荣，是我的神。</a:t>
            </a:r>
            <a:endParaRPr kumimoji="0" lang="en-US" altLang="zh-CN" sz="3600" b="1" u="none" strike="noStrike" kern="1200" cap="none" spc="0" normalizeH="0" noProof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611846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97034C0-D9EC-6234-81B3-5479D5348A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2">
            <a:extLst>
              <a:ext uri="{FF2B5EF4-FFF2-40B4-BE49-F238E27FC236}">
                <a16:creationId xmlns:a16="http://schemas.microsoft.com/office/drawing/2014/main" id="{AB99B989-080F-E1AF-EFC4-72CB8B6DDDE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39952" y="87465"/>
            <a:ext cx="11512096" cy="820737"/>
          </a:xfrm>
        </p:spPr>
        <p:txBody>
          <a:bodyPr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600" b="1" u="none" strike="noStrike" kern="1200" cap="none" spc="0" normalizeH="0" baseline="3000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</a:rPr>
              <a:t>9 </a:t>
            </a:r>
            <a:r>
              <a:rPr kumimoji="0" lang="zh-CN" altLang="en-US" sz="3600" b="1" u="none" strike="noStrike" kern="1200" cap="none" spc="0" normalizeH="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</a:rPr>
              <a:t>我要对神我的磐石说：“你为何忘记我呢？我为何因仇敌的欺压时常哀痛呢？”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600" b="1" u="none" strike="noStrike" kern="1200" cap="none" spc="0" normalizeH="0" baseline="3000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</a:rPr>
              <a:t>10 </a:t>
            </a:r>
            <a:r>
              <a:rPr kumimoji="0" lang="zh-CN" altLang="en-US" sz="3600" b="1" u="none" strike="noStrike" kern="1200" cap="none" spc="0" normalizeH="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</a:rPr>
              <a:t>我的敌人辱骂我，好像打碎我的骨头，不住地对我说：“你的神在哪里呢？”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EFA0CCB-FCB0-DD72-6CDA-F81CEED7975B}"/>
              </a:ext>
            </a:extLst>
          </p:cNvPr>
          <p:cNvSpPr txBox="1">
            <a:spLocks/>
          </p:cNvSpPr>
          <p:nvPr/>
        </p:nvSpPr>
        <p:spPr>
          <a:xfrm>
            <a:off x="339952" y="2261656"/>
            <a:ext cx="11512096" cy="20451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400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Tx/>
              <a:buNone/>
              <a:defRPr sz="1800" b="1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71500" indent="-3429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64008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i="1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zh-CN" altLang="en-US" sz="3600" b="1" spc="0">
                <a:solidFill>
                  <a:prstClr val="black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深渊与深渊的响应</a:t>
            </a:r>
            <a:endParaRPr lang="zh-CN" altLang="en-US" sz="3600" b="1" spc="0">
              <a:solidFill>
                <a:srgbClr val="2D5358">
                  <a:lumMod val="75000"/>
                </a:srgbClr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731520" marR="0" lvl="1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68230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</a:rPr>
              <a:t>我们的主已经为了经过了这苦难；为你我尝了死味</a:t>
            </a:r>
            <a:endParaRPr kumimoji="0" lang="en-US" altLang="zh-CN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lvl="1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zh-CN" altLang="en-US" sz="3200" spc="-100">
                <a:solidFill>
                  <a:prstClr val="black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愿意以血泪作为冠冕的代价，愿意受亏损来度旅客的生涯</a:t>
            </a:r>
            <a:endParaRPr kumimoji="0" lang="en-US" altLang="zh-CN" sz="3200" b="1" i="0" u="none" strike="noStrike" kern="1200" cap="none" spc="-100" normalizeH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R="0" lvl="1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zh-CN" altLang="en-US" sz="3200" b="1" i="0" u="none" strike="noStrike" kern="1200" cap="none" spc="-10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</a:rPr>
              <a:t>因为当祢活在这里时，祢也是如此过日子 </a:t>
            </a:r>
            <a:r>
              <a:rPr kumimoji="0" lang="en-US" altLang="zh-CN" sz="3200" b="1" i="0" u="none" strike="noStrike" kern="1200" cap="none" spc="-10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</a:rPr>
              <a:t>(</a:t>
            </a:r>
            <a:r>
              <a:rPr kumimoji="0" lang="zh-CN" altLang="en-US" sz="3200" b="1" i="0" u="none" strike="noStrike" kern="1200" cap="none" spc="-10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</a:rPr>
              <a:t>让我爱而不受感戴</a:t>
            </a:r>
            <a:r>
              <a:rPr kumimoji="0" lang="en-US" altLang="zh-CN" sz="3200" b="1" i="0" u="none" strike="noStrike" kern="1200" cap="none" spc="-10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</a:rPr>
              <a:t>)</a:t>
            </a:r>
          </a:p>
          <a:p>
            <a:pPr marR="0" lvl="1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zh-CN" altLang="en-US" sz="3200" b="1" i="1" u="none" strike="noStrike" kern="1200" cap="none" spc="0" normalizeH="0" baseline="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</a:rPr>
              <a:t>我们若在他死的形状上与他联合，也要在他复活的形状上与他联合</a:t>
            </a:r>
            <a:r>
              <a:rPr kumimoji="0" lang="en-US" altLang="zh-CN" sz="3200" b="1" i="1" u="none" strike="noStrike" kern="1200" cap="none" spc="0" normalizeH="0" baseline="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</a:rPr>
              <a:t>									</a:t>
            </a:r>
            <a:r>
              <a:rPr kumimoji="0" lang="zh-CN" altLang="en-US" sz="3200" b="1" i="1" u="none" strike="noStrike" kern="1200" cap="none" spc="0" normalizeH="0" baseline="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</a:rPr>
              <a:t>（罗</a:t>
            </a:r>
            <a:r>
              <a:rPr kumimoji="0" lang="en-US" altLang="zh-CN" sz="3200" b="1" i="1" u="none" strike="noStrike" kern="1200" cap="none" spc="0" normalizeH="0" baseline="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</a:rPr>
              <a:t>6:5</a:t>
            </a:r>
            <a:r>
              <a:rPr lang="en-US" altLang="zh-CN" sz="3200" i="1" spc="0">
                <a:solidFill>
                  <a:srgbClr val="903214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)</a:t>
            </a:r>
            <a:endParaRPr kumimoji="0" lang="en-US" altLang="zh-CN" sz="2800" b="1" i="1" u="none" strike="noStrike" kern="1200" cap="none" spc="0" normalizeH="0" baseline="0" noProof="0">
              <a:ln>
                <a:noFill/>
              </a:ln>
              <a:solidFill>
                <a:srgbClr val="903214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76995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1DA0EBE-C407-9F38-9947-8C40110A6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2">
            <a:extLst>
              <a:ext uri="{FF2B5EF4-FFF2-40B4-BE49-F238E27FC236}">
                <a16:creationId xmlns:a16="http://schemas.microsoft.com/office/drawing/2014/main" id="{15FB8990-6525-FA99-6245-7A427D55EED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39952" y="87465"/>
            <a:ext cx="11512096" cy="820737"/>
          </a:xfrm>
        </p:spPr>
        <p:txBody>
          <a:bodyPr>
            <a:noAutofit/>
          </a:bodyPr>
          <a:lstStyle/>
          <a:p>
            <a:pPr marL="0" indent="0" algn="just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kumimoji="0" lang="en-US" altLang="zh-CN" sz="3400" b="1" u="sng" strike="noStrike" kern="1200" cap="none" spc="0" normalizeH="0" baseline="3000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</a:rPr>
              <a:t>5 </a:t>
            </a:r>
            <a:r>
              <a:rPr kumimoji="0" lang="zh-CN" altLang="en-US" sz="3400" b="1" u="sng" strike="noStrike" kern="1200" cap="none" spc="0" normalizeH="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</a:rPr>
              <a:t>我的心哪，你为何忧闷？为何在我里面烦躁？应当仰望神，因</a:t>
            </a:r>
            <a:r>
              <a:rPr kumimoji="0" lang="zh-CN" altLang="en-US" sz="3400" b="1" u="sng" strike="noStrike" kern="1200" cap="none" spc="0" normalizeH="0" noProof="0">
                <a:ln>
                  <a:noFill/>
                </a:ln>
                <a:solidFill>
                  <a:srgbClr val="682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</a:rPr>
              <a:t>他笑脸帮助我</a:t>
            </a:r>
            <a:r>
              <a:rPr kumimoji="0" lang="zh-CN" altLang="en-US" sz="3400" b="1" u="sng" strike="noStrike" kern="1200" cap="none" spc="0" normalizeH="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</a:rPr>
              <a:t>，我还要称赞他。</a:t>
            </a:r>
            <a:endParaRPr kumimoji="0" lang="en-US" altLang="zh-CN" sz="3400" b="1" u="sng" strike="noStrike" kern="1200" cap="none" spc="0" normalizeH="0" baseline="30000" noProof="0">
              <a:ln>
                <a:noFill/>
              </a:ln>
              <a:solidFill>
                <a:srgbClr val="903214"/>
              </a:solidFill>
              <a:effectLst/>
              <a:uLnTx/>
              <a:uFillTx/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400" b="1" u="sng" strike="noStrike" kern="1200" cap="none" spc="0" normalizeH="0" baseline="3000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</a:rPr>
              <a:t>11 </a:t>
            </a:r>
            <a:r>
              <a:rPr kumimoji="0" lang="zh-CN" altLang="en-US" sz="3400" b="1" u="sng" strike="noStrike" kern="1200" cap="none" spc="0" normalizeH="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</a:rPr>
              <a:t>我的心哪，你为何忧闷？为何在我里面烦躁？应当仰望神，因我还要称赞他，他是</a:t>
            </a:r>
            <a:r>
              <a:rPr kumimoji="0" lang="zh-CN" altLang="en-US" sz="3400" b="1" u="sng" strike="noStrike" kern="1200" cap="none" spc="0" normalizeH="0" noProof="0">
                <a:ln>
                  <a:noFill/>
                </a:ln>
                <a:solidFill>
                  <a:srgbClr val="682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</a:rPr>
              <a:t>我脸上的光荣</a:t>
            </a:r>
            <a:r>
              <a:rPr kumimoji="0" lang="zh-CN" altLang="en-US" sz="3400" b="1" u="sng" strike="noStrike" kern="1200" cap="none" spc="0" normalizeH="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</a:rPr>
              <a:t>，是我的神。</a:t>
            </a:r>
            <a:endParaRPr kumimoji="0" lang="en-US" altLang="zh-CN" sz="3400" b="1" u="sng" strike="noStrike" kern="1200" cap="none" spc="0" normalizeH="0" noProof="0">
              <a:ln>
                <a:noFill/>
              </a:ln>
              <a:solidFill>
                <a:srgbClr val="903214"/>
              </a:solidFill>
              <a:effectLst/>
              <a:uLnTx/>
              <a:uFillTx/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ED27126-BAFC-6BB2-DACC-43DB12BFEB27}"/>
              </a:ext>
            </a:extLst>
          </p:cNvPr>
          <p:cNvSpPr txBox="1">
            <a:spLocks/>
          </p:cNvSpPr>
          <p:nvPr/>
        </p:nvSpPr>
        <p:spPr>
          <a:xfrm>
            <a:off x="339952" y="2248767"/>
            <a:ext cx="11512096" cy="20451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400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Tx/>
              <a:buNone/>
              <a:defRPr sz="1800" b="1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71500" indent="-3429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64008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i="1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2D5358">
                    <a:lumMod val="75000"/>
                  </a:srgbClr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从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68230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祂的笑脸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2D5358">
                    <a:lumMod val="75000"/>
                  </a:srgbClr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到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68230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我脸上的光荣</a:t>
            </a:r>
          </a:p>
          <a:p>
            <a:pPr marL="91440" lvl="1" algn="just">
              <a:lnSpc>
                <a:spcPct val="100000"/>
              </a:lnSpc>
              <a:spcBef>
                <a:spcPts val="0"/>
              </a:spcBef>
              <a:defRPr/>
            </a:pPr>
            <a:r>
              <a:rPr lang="zh-CN" altLang="en-US" sz="3200" i="1" spc="0">
                <a:solidFill>
                  <a:srgbClr val="903214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我们众人既然敞着脸得以看见主的荣光，好像从镜子里返照，就变成主的形状，荣上加荣，如同从主的灵变成的。</a:t>
            </a:r>
            <a:r>
              <a:rPr lang="en-US" altLang="zh-CN" sz="3200" i="1" spc="0">
                <a:solidFill>
                  <a:srgbClr val="903214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(</a:t>
            </a:r>
            <a:r>
              <a:rPr lang="zh-CN" altLang="en-US" sz="3200" i="1" spc="0">
                <a:solidFill>
                  <a:srgbClr val="903214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林后</a:t>
            </a:r>
            <a:r>
              <a:rPr lang="en-US" altLang="zh-CN" sz="3200" i="1" spc="0">
                <a:solidFill>
                  <a:srgbClr val="903214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3:18)</a:t>
            </a:r>
          </a:p>
        </p:txBody>
      </p:sp>
    </p:spTree>
    <p:extLst>
      <p:ext uri="{BB962C8B-B14F-4D97-AF65-F5344CB8AC3E}">
        <p14:creationId xmlns:p14="http://schemas.microsoft.com/office/powerpoint/2010/main" val="139643494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A191DC-B259-F03B-17FA-BAE74AF29B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2">
            <a:extLst>
              <a:ext uri="{FF2B5EF4-FFF2-40B4-BE49-F238E27FC236}">
                <a16:creationId xmlns:a16="http://schemas.microsoft.com/office/drawing/2014/main" id="{A27765DA-564B-2B04-970F-AAA5B6CC7D8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39952" y="87465"/>
            <a:ext cx="11512096" cy="820737"/>
          </a:xfrm>
        </p:spPr>
        <p:txBody>
          <a:bodyPr>
            <a:noAutofit/>
          </a:bodyPr>
          <a:lstStyle/>
          <a:p>
            <a:pPr marL="0" indent="0" algn="just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kumimoji="0" lang="en-US" altLang="zh-CN" sz="3400" b="1" u="sng" strike="noStrike" kern="1200" cap="none" spc="0" normalizeH="0" baseline="3000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</a:rPr>
              <a:t>5 </a:t>
            </a:r>
            <a:r>
              <a:rPr kumimoji="0" lang="zh-CN" altLang="en-US" sz="3400" b="1" u="sng" strike="noStrike" kern="1200" cap="none" spc="0" normalizeH="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</a:rPr>
              <a:t>我的心哪，你为何忧闷？为何在我里面烦躁？应当仰望神，因</a:t>
            </a:r>
            <a:r>
              <a:rPr kumimoji="0" lang="zh-CN" altLang="en-US" sz="3400" b="1" u="sng" strike="noStrike" kern="1200" cap="none" spc="0" normalizeH="0" noProof="0">
                <a:ln>
                  <a:noFill/>
                </a:ln>
                <a:solidFill>
                  <a:srgbClr val="682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</a:rPr>
              <a:t>他笑脸帮助我</a:t>
            </a:r>
            <a:r>
              <a:rPr kumimoji="0" lang="zh-CN" altLang="en-US" sz="3400" b="1" u="sng" strike="noStrike" kern="1200" cap="none" spc="0" normalizeH="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</a:rPr>
              <a:t>，我还要称赞他。</a:t>
            </a:r>
            <a:endParaRPr kumimoji="0" lang="en-US" altLang="zh-CN" sz="3400" b="1" u="sng" strike="noStrike" kern="1200" cap="none" spc="0" normalizeH="0" baseline="30000" noProof="0">
              <a:ln>
                <a:noFill/>
              </a:ln>
              <a:solidFill>
                <a:srgbClr val="903214"/>
              </a:solidFill>
              <a:effectLst/>
              <a:uLnTx/>
              <a:uFillTx/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400" b="1" u="sng" strike="noStrike" kern="1200" cap="none" spc="0" normalizeH="0" baseline="3000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</a:rPr>
              <a:t>11 </a:t>
            </a:r>
            <a:r>
              <a:rPr kumimoji="0" lang="zh-CN" altLang="en-US" sz="3400" b="1" u="sng" strike="noStrike" kern="1200" cap="none" spc="0" normalizeH="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</a:rPr>
              <a:t>我的心哪，你为何忧闷？为何在我里面烦躁？应当仰望神，因我还要称赞他，他是</a:t>
            </a:r>
            <a:r>
              <a:rPr kumimoji="0" lang="zh-CN" altLang="en-US" sz="3400" b="1" u="sng" strike="noStrike" kern="1200" cap="none" spc="0" normalizeH="0" noProof="0">
                <a:ln>
                  <a:noFill/>
                </a:ln>
                <a:solidFill>
                  <a:srgbClr val="682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</a:rPr>
              <a:t>我脸上的光荣</a:t>
            </a:r>
            <a:r>
              <a:rPr kumimoji="0" lang="zh-CN" altLang="en-US" sz="3400" b="1" u="sng" strike="noStrike" kern="1200" cap="none" spc="0" normalizeH="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</a:rPr>
              <a:t>，是我的神。</a:t>
            </a:r>
            <a:endParaRPr kumimoji="0" lang="en-US" altLang="zh-CN" sz="3400" b="1" u="sng" strike="noStrike" kern="1200" cap="none" spc="0" normalizeH="0" noProof="0">
              <a:ln>
                <a:noFill/>
              </a:ln>
              <a:solidFill>
                <a:srgbClr val="903214"/>
              </a:solidFill>
              <a:effectLst/>
              <a:uLnTx/>
              <a:uFillTx/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29EEC45-F2FA-85A9-0BD4-BD5715E051A2}"/>
              </a:ext>
            </a:extLst>
          </p:cNvPr>
          <p:cNvSpPr txBox="1">
            <a:spLocks/>
          </p:cNvSpPr>
          <p:nvPr/>
        </p:nvSpPr>
        <p:spPr>
          <a:xfrm>
            <a:off x="339952" y="2248767"/>
            <a:ext cx="11512096" cy="20451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400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Tx/>
              <a:buNone/>
              <a:defRPr sz="1800" b="1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71500" indent="-3429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64008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i="1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2D5358">
                    <a:lumMod val="75000"/>
                  </a:srgbClr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从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68230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祂的笑脸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2D5358">
                    <a:lumMod val="75000"/>
                  </a:srgbClr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到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68230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我脸上的光荣</a:t>
            </a:r>
            <a:endParaRPr kumimoji="0" lang="en-US" altLang="zh-CN" sz="3600" b="1" i="0" u="none" strike="noStrike" kern="1200" cap="none" spc="0" normalizeH="0" baseline="0" noProof="0">
              <a:ln>
                <a:noFill/>
              </a:ln>
              <a:solidFill>
                <a:srgbClr val="68230E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  <a:p>
            <a:pPr marL="9144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-5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等线" panose="02010600030101010101" pitchFamily="2" charset="-122"/>
                <a:cs typeface="+mn-cs"/>
              </a:rPr>
              <a:t>NKJV 42:5 </a:t>
            </a:r>
            <a:r>
              <a:rPr kumimoji="0" lang="en-US" altLang="zh-CN" sz="3200" b="1" i="0" u="none" strike="noStrike" kern="1200" cap="none" spc="-50" normalizeH="0" baseline="0" noProof="0">
                <a:ln>
                  <a:noFill/>
                </a:ln>
                <a:solidFill>
                  <a:srgbClr val="2D5358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等线" panose="02010600030101010101" pitchFamily="2" charset="-122"/>
                <a:cs typeface="+mn-cs"/>
              </a:rPr>
              <a:t>Why are you cast down, O my soul? And why are you disquieted within me? </a:t>
            </a:r>
            <a:r>
              <a:rPr kumimoji="0" lang="en-US" altLang="zh-CN" sz="3200" b="1" i="0" u="none" strike="noStrike" kern="1200" cap="none" spc="-100" normalizeH="0" baseline="0" noProof="0">
                <a:ln>
                  <a:noFill/>
                </a:ln>
                <a:solidFill>
                  <a:srgbClr val="2D5358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等线" panose="02010600030101010101" pitchFamily="2" charset="-122"/>
                <a:cs typeface="+mn-cs"/>
              </a:rPr>
              <a:t>Hope in God, for I shall yet praise Him For the help </a:t>
            </a:r>
            <a:r>
              <a:rPr kumimoji="0" lang="en-US" altLang="zh-CN" sz="3200" b="1" i="0" u="none" strike="noStrike" kern="1200" cap="none" spc="-50" normalizeH="0" baseline="0" noProof="0">
                <a:ln>
                  <a:noFill/>
                </a:ln>
                <a:solidFill>
                  <a:srgbClr val="2D5358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等线" panose="02010600030101010101" pitchFamily="2" charset="-122"/>
                <a:cs typeface="+mn-cs"/>
              </a:rPr>
              <a:t>of </a:t>
            </a:r>
            <a:r>
              <a:rPr kumimoji="0" lang="en-US" altLang="zh-CN" sz="3200" b="1" i="0" u="sng" strike="noStrike" kern="1200" cap="none" spc="-50" normalizeH="0" baseline="0" noProof="0">
                <a:ln>
                  <a:noFill/>
                </a:ln>
                <a:solidFill>
                  <a:srgbClr val="9032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等线" panose="02010600030101010101" pitchFamily="2" charset="-122"/>
                <a:cs typeface="+mn-cs"/>
              </a:rPr>
              <a:t>His countenance</a:t>
            </a:r>
            <a:r>
              <a:rPr kumimoji="0" lang="en-US" altLang="zh-CN" sz="3200" b="1" i="0" u="none" strike="noStrike" kern="1200" cap="none" spc="-50" normalizeH="0" baseline="0" noProof="0">
                <a:ln>
                  <a:noFill/>
                </a:ln>
                <a:solidFill>
                  <a:srgbClr val="2D5358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等线" panose="02010600030101010101" pitchFamily="2" charset="-122"/>
                <a:cs typeface="+mn-cs"/>
              </a:rPr>
              <a:t>.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Arial Narrow" panose="020B0606020202030204" pitchFamily="34" charset="0"/>
                <a:ea typeface="等线" panose="02010600030101010101" pitchFamily="2" charset="-122"/>
                <a:cs typeface="+mn-cs"/>
              </a:rPr>
              <a:t>		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等线" panose="02010600030101010101" pitchFamily="2" charset="-122"/>
                <a:cs typeface="+mn-cs"/>
              </a:rPr>
              <a:t>我要称赞祂，因着</a:t>
            </a:r>
            <a:r>
              <a:rPr kumimoji="0" lang="zh-CN" altLang="en-US" sz="3200" b="1" i="0" u="sng" strike="noStrike" kern="1200" cap="none" spc="0" normalizeH="0" baseline="0" noProof="0">
                <a:ln>
                  <a:noFill/>
                </a:ln>
                <a:solidFill>
                  <a:srgbClr val="682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等线" panose="02010600030101010101" pitchFamily="2" charset="-122"/>
                <a:cs typeface="+mn-cs"/>
              </a:rPr>
              <a:t>祂的脸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等线" panose="02010600030101010101" pitchFamily="2" charset="-122"/>
                <a:cs typeface="+mn-cs"/>
              </a:rPr>
              <a:t>的帮助</a:t>
            </a:r>
            <a:endParaRPr kumimoji="0" lang="en-US" altLang="zh-CN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等线" panose="02010600030101010101" pitchFamily="2" charset="-122"/>
              <a:cs typeface="+mn-cs"/>
            </a:endParaRPr>
          </a:p>
          <a:p>
            <a:pPr marL="9144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-5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等线" panose="02010600030101010101" pitchFamily="2" charset="-122"/>
                <a:cs typeface="+mn-cs"/>
              </a:rPr>
              <a:t>NKJV 42:11 </a:t>
            </a:r>
            <a:r>
              <a:rPr kumimoji="0" lang="en-US" altLang="zh-CN" sz="3200" b="1" i="0" u="none" strike="noStrike" kern="1200" cap="none" spc="-50" normalizeH="0" baseline="0" noProof="0">
                <a:ln>
                  <a:noFill/>
                </a:ln>
                <a:solidFill>
                  <a:srgbClr val="2D5358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等线" panose="02010600030101010101" pitchFamily="2" charset="-122"/>
                <a:cs typeface="+mn-cs"/>
              </a:rPr>
              <a:t>Why are you cast down, O my soul? And why are you disquieted within me? Hope in God; For I shall yet praise Him, The help of </a:t>
            </a:r>
            <a:r>
              <a:rPr kumimoji="0" lang="en-US" altLang="zh-CN" sz="3200" b="1" i="0" u="sng" strike="noStrike" kern="1200" cap="none" spc="-50" normalizeH="0" baseline="0" noProof="0">
                <a:ln>
                  <a:noFill/>
                </a:ln>
                <a:solidFill>
                  <a:srgbClr val="9032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等线" panose="02010600030101010101" pitchFamily="2" charset="-122"/>
                <a:cs typeface="+mn-cs"/>
              </a:rPr>
              <a:t>my countenance </a:t>
            </a:r>
            <a:r>
              <a:rPr kumimoji="0" lang="en-US" altLang="zh-CN" sz="3200" b="1" i="0" u="none" strike="noStrike" kern="1200" cap="none" spc="-50" normalizeH="0" baseline="0" noProof="0">
                <a:ln>
                  <a:noFill/>
                </a:ln>
                <a:solidFill>
                  <a:srgbClr val="2D5358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等线" panose="02010600030101010101" pitchFamily="2" charset="-122"/>
                <a:cs typeface="+mn-cs"/>
              </a:rPr>
              <a:t>and my God. 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等线" panose="02010600030101010101" pitchFamily="2" charset="-122"/>
                <a:cs typeface="+mn-cs"/>
              </a:rPr>
              <a:t>我要称赞祂，</a:t>
            </a:r>
            <a:r>
              <a:rPr kumimoji="0" lang="zh-CN" altLang="en-US" sz="3200" b="1" i="0" u="sng" strike="noStrike" kern="1200" cap="none" spc="0" normalizeH="0" baseline="0" noProof="0">
                <a:ln>
                  <a:noFill/>
                </a:ln>
                <a:solidFill>
                  <a:srgbClr val="682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等线" panose="02010600030101010101" pitchFamily="2" charset="-122"/>
                <a:cs typeface="+mn-cs"/>
              </a:rPr>
              <a:t>我的脸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等线" panose="02010600030101010101" pitchFamily="2" charset="-122"/>
                <a:cs typeface="+mn-cs"/>
              </a:rPr>
              <a:t>的帮助和我的神</a:t>
            </a: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59407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8EA5244-58DE-EE14-8978-EDFCDBC0BE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2">
            <a:extLst>
              <a:ext uri="{FF2B5EF4-FFF2-40B4-BE49-F238E27FC236}">
                <a16:creationId xmlns:a16="http://schemas.microsoft.com/office/drawing/2014/main" id="{446C6420-D55C-4147-1679-E419291D705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39952" y="95416"/>
            <a:ext cx="11512096" cy="820737"/>
          </a:xfrm>
        </p:spPr>
        <p:txBody>
          <a:bodyPr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600" b="1" u="sng" strike="noStrike" kern="1200" cap="none" spc="0" normalizeH="0" baseline="3000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</a:rPr>
              <a:t>1 </a:t>
            </a:r>
            <a:r>
              <a:rPr kumimoji="0" lang="zh-CN" altLang="en-US" sz="3600" b="1" u="sng" strike="noStrike" kern="1200" cap="none" spc="0" normalizeH="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</a:rPr>
              <a:t>神啊，我的心切慕你，如鹿切慕溪水。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844F82B-8C7E-0757-C8DF-5AF6B5B355BF}"/>
              </a:ext>
            </a:extLst>
          </p:cNvPr>
          <p:cNvSpPr txBox="1">
            <a:spLocks/>
          </p:cNvSpPr>
          <p:nvPr/>
        </p:nvSpPr>
        <p:spPr>
          <a:xfrm>
            <a:off x="339952" y="825293"/>
            <a:ext cx="11512096" cy="20451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400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Tx/>
              <a:buNone/>
              <a:defRPr sz="1800" b="1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71500" indent="-3429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64008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i="1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2D5358">
                    <a:lumMod val="75000"/>
                  </a:srgbClr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鹿切慕溪水：生命活水的供应</a:t>
            </a:r>
          </a:p>
          <a:p>
            <a:pPr marL="731520" lvl="1" indent="-45720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kumimoji="0" lang="zh-CN" altLang="en-US" sz="3200" b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溪水</a:t>
            </a:r>
            <a:r>
              <a:rPr kumimoji="0" lang="en-US" altLang="zh-CN" sz="3200" b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——</a:t>
            </a:r>
            <a:r>
              <a:rPr kumimoji="0" lang="zh-CN" altLang="en-US" sz="3200" b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鹿的生命水源</a:t>
            </a:r>
            <a:endParaRPr kumimoji="0" lang="en-US" altLang="zh-CN" sz="3200" b="1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  <a:p>
            <a:pPr marL="731520" marR="0" lvl="1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藉着深渊与深渊的响应，神将生命活水给我们</a:t>
            </a:r>
            <a:endParaRPr kumimoji="0" lang="en-US" altLang="zh-CN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  <a:p>
            <a:pPr marL="731520" lvl="1" indent="-45720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耶稣所赐，一井的泉源，直涌到永生</a:t>
            </a: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srgbClr val="4F2270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  <a:p>
            <a:pPr marL="228600" marR="0" lvl="0" indent="-22860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2D5358">
                    <a:lumMod val="75000"/>
                  </a:srgbClr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鹿切慕溪水：祢是我的藏身处</a:t>
            </a:r>
          </a:p>
          <a:p>
            <a:pPr marL="731520" lvl="1" indent="-45720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zh-CN" altLang="en-US" sz="3200" spc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鹿投身在溪水中，敌人就闻不到鹿的味道</a:t>
            </a:r>
            <a:endParaRPr lang="en-US" altLang="zh-CN" sz="3200" spc="0">
              <a:solidFill>
                <a:schemeClr val="bg1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731520" lvl="1" indent="-45720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藉着深渊与深渊的响应，神将祂的脸给我们</a:t>
            </a:r>
            <a:endParaRPr kumimoji="0" lang="en-US" altLang="zh-CN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  <a:p>
            <a:pPr marL="731520" lvl="1" indent="-45720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不再是我，乃是基督</a:t>
            </a:r>
            <a:endParaRPr kumimoji="0" lang="en-US" altLang="zh-CN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2651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FD939B3-0A36-5A1F-448E-B27507D9DB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2">
            <a:extLst>
              <a:ext uri="{FF2B5EF4-FFF2-40B4-BE49-F238E27FC236}">
                <a16:creationId xmlns:a16="http://schemas.microsoft.com/office/drawing/2014/main" id="{4FE89867-6B78-7779-67C0-CE3F8FC2667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39952" y="825294"/>
            <a:ext cx="11512096" cy="1889332"/>
          </a:xfrm>
        </p:spPr>
        <p:txBody>
          <a:bodyPr>
            <a:noAutofit/>
          </a:bodyPr>
          <a:lstStyle/>
          <a:p>
            <a:pPr lvl="1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kumimoji="0" lang="en-US" altLang="zh-CN" sz="3600" b="1" u="none" strike="noStrike" kern="1200" cap="none" spc="-100" normalizeH="0" baseline="30000" noProof="0">
                <a:ln>
                  <a:noFill/>
                </a:ln>
                <a:solidFill>
                  <a:srgbClr val="903214"/>
                </a:solidFill>
                <a:effectLst/>
                <a:uLnTx/>
                <a:latin typeface="等线" panose="02010600030101010101" pitchFamily="2" charset="-122"/>
                <a:ea typeface="等线" panose="02010600030101010101" pitchFamily="2" charset="-122"/>
              </a:rPr>
              <a:t>11</a:t>
            </a:r>
            <a:r>
              <a:rPr kumimoji="0" lang="zh-CN" altLang="en-US" sz="3600" b="1" u="none" strike="noStrike" kern="1200" cap="none" spc="-100" normalizeH="0" noProof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latin typeface="等线" panose="02010600030101010101" pitchFamily="2" charset="-122"/>
                <a:ea typeface="等线" panose="02010600030101010101" pitchFamily="2" charset="-122"/>
              </a:rPr>
              <a:t>妇人说：</a:t>
            </a:r>
            <a:r>
              <a:rPr lang="zh-CN" altLang="en-US" sz="3600" spc="-100">
                <a:solidFill>
                  <a:schemeClr val="accent6">
                    <a:lumMod val="75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“</a:t>
            </a:r>
            <a:r>
              <a:rPr lang="en-US" altLang="zh-CN" sz="3600" spc="-100">
                <a:solidFill>
                  <a:schemeClr val="accent6">
                    <a:lumMod val="75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…</a:t>
            </a:r>
            <a:r>
              <a:rPr lang="en-US" altLang="zh-CN" sz="3600" spc="-100" baseline="30000">
                <a:solidFill>
                  <a:srgbClr val="903214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12</a:t>
            </a:r>
            <a:r>
              <a:rPr lang="zh-CN" altLang="en-US" sz="3600" spc="-100">
                <a:solidFill>
                  <a:schemeClr val="accent6">
                    <a:lumMod val="75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我们的祖宗</a:t>
            </a:r>
            <a:r>
              <a:rPr lang="zh-CN" altLang="en-US" sz="3600" u="sng" spc="-1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anose="02010600030101010101" pitchFamily="2" charset="-122"/>
                <a:ea typeface="等线" panose="02010600030101010101" pitchFamily="2" charset="-122"/>
              </a:rPr>
              <a:t>雅各</a:t>
            </a:r>
            <a:r>
              <a:rPr lang="zh-CN" altLang="en-US" sz="3600" spc="-100">
                <a:solidFill>
                  <a:schemeClr val="accent6">
                    <a:lumMod val="75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将</a:t>
            </a:r>
            <a:r>
              <a:rPr lang="zh-CN" altLang="en-US" sz="3600" u="sng" spc="-1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anose="02010600030101010101" pitchFamily="2" charset="-122"/>
                <a:ea typeface="等线" panose="02010600030101010101" pitchFamily="2" charset="-122"/>
              </a:rPr>
              <a:t>这井</a:t>
            </a:r>
            <a:r>
              <a:rPr lang="zh-CN" altLang="en-US" sz="3600" spc="-100">
                <a:solidFill>
                  <a:schemeClr val="accent6">
                    <a:lumMod val="75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留给我们</a:t>
            </a:r>
            <a:r>
              <a:rPr lang="en-US" altLang="zh-CN" sz="3600" spc="-100">
                <a:solidFill>
                  <a:schemeClr val="accent6">
                    <a:lumMod val="75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…</a:t>
            </a:r>
            <a:r>
              <a:rPr lang="zh-CN" altLang="en-US" sz="3600" spc="-100">
                <a:solidFill>
                  <a:schemeClr val="accent6">
                    <a:lumMod val="75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难道你比他还大吗？”</a:t>
            </a:r>
            <a:endParaRPr lang="en-US" altLang="zh-CN" sz="3600" spc="-100">
              <a:solidFill>
                <a:schemeClr val="accent6">
                  <a:lumMod val="75000"/>
                </a:schemeClr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lvl="1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kumimoji="0" lang="en-US" altLang="zh-CN" sz="3600" u="none" strike="noStrike" kern="1200" cap="none" spc="-100" normalizeH="0" baseline="30000" noProof="0">
                <a:ln>
                  <a:noFill/>
                </a:ln>
                <a:solidFill>
                  <a:srgbClr val="903214"/>
                </a:solidFill>
                <a:effectLst/>
                <a:uLnTx/>
                <a:latin typeface="等线" panose="02010600030101010101" pitchFamily="2" charset="-122"/>
                <a:ea typeface="等线" panose="02010600030101010101" pitchFamily="2" charset="-122"/>
              </a:rPr>
              <a:t>13</a:t>
            </a:r>
            <a:r>
              <a:rPr kumimoji="0" lang="zh-CN" altLang="en-US" sz="3600" u="none" strike="noStrike" kern="1200" cap="none" spc="-100" normalizeH="0" noProof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latin typeface="等线" panose="02010600030101010101" pitchFamily="2" charset="-122"/>
                <a:ea typeface="等线" panose="02010600030101010101" pitchFamily="2" charset="-122"/>
              </a:rPr>
              <a:t>耶稣回答说：“凡喝这水的，还要再渴，</a:t>
            </a:r>
            <a:r>
              <a:rPr kumimoji="0" lang="en-US" altLang="zh-CN" sz="3600" u="none" strike="noStrike" kern="1200" cap="none" spc="-100" normalizeH="0" baseline="30000" noProof="0">
                <a:ln>
                  <a:noFill/>
                </a:ln>
                <a:solidFill>
                  <a:srgbClr val="903214"/>
                </a:solidFill>
                <a:effectLst/>
                <a:uLnTx/>
                <a:latin typeface="等线" panose="02010600030101010101" pitchFamily="2" charset="-122"/>
                <a:ea typeface="等线" panose="02010600030101010101" pitchFamily="2" charset="-122"/>
              </a:rPr>
              <a:t>14</a:t>
            </a:r>
            <a:r>
              <a:rPr kumimoji="0" lang="zh-CN" altLang="en-US" sz="3600" u="none" strike="noStrike" kern="1200" cap="none" spc="-100" normalizeH="0" noProof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latin typeface="等线" panose="02010600030101010101" pitchFamily="2" charset="-122"/>
                <a:ea typeface="等线" panose="02010600030101010101" pitchFamily="2" charset="-122"/>
              </a:rPr>
              <a:t>人若喝我所赐的水，就永远不渴。</a:t>
            </a:r>
            <a:r>
              <a:rPr kumimoji="0" lang="zh-CN" altLang="en-US" sz="3600" u="sng" strike="noStrike" kern="1200" cap="none" spc="-100" normalizeH="0" noProof="0">
                <a:ln>
                  <a:noFill/>
                </a:ln>
                <a:solidFill>
                  <a:srgbClr val="9032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latin typeface="等线" panose="02010600030101010101" pitchFamily="2" charset="-122"/>
                <a:ea typeface="等线" panose="02010600030101010101" pitchFamily="2" charset="-122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我所赐的水</a:t>
            </a:r>
            <a:r>
              <a:rPr kumimoji="0" lang="zh-CN" altLang="en-US" sz="3600" u="none" strike="noStrike" kern="1200" cap="none" spc="-100" normalizeH="0" noProof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latin typeface="等线" panose="02010600030101010101" pitchFamily="2" charset="-122"/>
                <a:ea typeface="等线" panose="02010600030101010101" pitchFamily="2" charset="-122"/>
              </a:rPr>
              <a:t>要在他里头成为</a:t>
            </a:r>
            <a:r>
              <a:rPr kumimoji="0" lang="en-US" altLang="zh-CN" sz="3600" u="sng" strike="noStrike" kern="1200" cap="none" spc="-100" normalizeH="0" noProof="0">
                <a:ln>
                  <a:noFill/>
                </a:ln>
                <a:solidFill>
                  <a:srgbClr val="9032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latin typeface="等线" panose="02010600030101010101" pitchFamily="2" charset="-122"/>
                <a:ea typeface="等线" panose="02010600030101010101" pitchFamily="2" charset="-122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</a:t>
            </a:r>
            <a:r>
              <a:rPr kumimoji="0" lang="zh-CN" altLang="en-US" sz="3600" u="sng" strike="noStrike" kern="1200" cap="none" spc="-100" normalizeH="0" noProof="0">
                <a:ln>
                  <a:noFill/>
                </a:ln>
                <a:solidFill>
                  <a:srgbClr val="9032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latin typeface="等线" panose="02010600030101010101" pitchFamily="2" charset="-122"/>
                <a:ea typeface="等线" panose="02010600030101010101" pitchFamily="2" charset="-122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一井的</a:t>
            </a:r>
            <a:r>
              <a:rPr kumimoji="0" lang="en-US" altLang="zh-CN" sz="3600" u="sng" strike="noStrike" kern="1200" cap="none" spc="-100" normalizeH="0" noProof="0">
                <a:ln>
                  <a:noFill/>
                </a:ln>
                <a:solidFill>
                  <a:srgbClr val="9032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latin typeface="等线" panose="02010600030101010101" pitchFamily="2" charset="-122"/>
                <a:ea typeface="等线" panose="02010600030101010101" pitchFamily="2" charset="-122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)</a:t>
            </a:r>
            <a:r>
              <a:rPr kumimoji="0" lang="zh-CN" altLang="en-US" sz="3600" u="sng" strike="noStrike" kern="1200" cap="none" spc="-100" normalizeH="0" noProof="0">
                <a:ln>
                  <a:noFill/>
                </a:ln>
                <a:solidFill>
                  <a:srgbClr val="9032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latin typeface="等线" panose="02010600030101010101" pitchFamily="2" charset="-122"/>
                <a:ea typeface="等线" panose="02010600030101010101" pitchFamily="2" charset="-122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泉源</a:t>
            </a:r>
            <a:r>
              <a:rPr kumimoji="0" lang="zh-CN" altLang="en-US" sz="3600" u="none" strike="noStrike" kern="1200" cap="none" spc="-100" normalizeH="0" noProof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latin typeface="等线" panose="02010600030101010101" pitchFamily="2" charset="-122"/>
                <a:ea typeface="等线" panose="02010600030101010101" pitchFamily="2" charset="-122"/>
              </a:rPr>
              <a:t>，直涌到永生。”</a:t>
            </a:r>
            <a:endParaRPr kumimoji="0" lang="en-US" altLang="zh-CN" sz="3600" u="none" strike="noStrike" kern="1200" cap="none" spc="-100" normalizeH="0" noProof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R="0" lvl="1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en-US" altLang="zh-CN" sz="3600" b="1" u="none" strike="noStrike" kern="1200" cap="none" spc="-100" normalizeH="0" baseline="30000" noProof="0">
                <a:ln>
                  <a:noFill/>
                </a:ln>
                <a:solidFill>
                  <a:srgbClr val="903214"/>
                </a:solidFill>
                <a:effectLst/>
                <a:uLnTx/>
                <a:latin typeface="等线" panose="02010600030101010101" pitchFamily="2" charset="-122"/>
                <a:ea typeface="等线" panose="02010600030101010101" pitchFamily="2" charset="-122"/>
              </a:rPr>
              <a:t>18</a:t>
            </a:r>
            <a:r>
              <a:rPr kumimoji="0" lang="zh-CN" altLang="en-US" sz="3600" b="1" u="none" strike="noStrike" kern="1200" cap="none" spc="-100" normalizeH="0" noProof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latin typeface="等线" panose="02010600030101010101" pitchFamily="2" charset="-122"/>
                <a:ea typeface="等线" panose="02010600030101010101" pitchFamily="2" charset="-122"/>
              </a:rPr>
              <a:t>你已经有</a:t>
            </a:r>
            <a:r>
              <a:rPr kumimoji="0" lang="zh-CN" altLang="en-US" sz="3600" b="1" u="sng" strike="noStrike" kern="1200" cap="none" spc="-100" normalizeH="0" noProof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latin typeface="等线" panose="02010600030101010101" pitchFamily="2" charset="-122"/>
                <a:ea typeface="等线" panose="02010600030101010101" pitchFamily="2" charset="-122"/>
              </a:rPr>
              <a:t>五个丈夫</a:t>
            </a:r>
            <a:r>
              <a:rPr kumimoji="0" lang="zh-CN" altLang="en-US" sz="3600" b="1" u="none" strike="noStrike" kern="1200" cap="none" spc="-100" normalizeH="0" noProof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latin typeface="等线" panose="02010600030101010101" pitchFamily="2" charset="-122"/>
                <a:ea typeface="等线" panose="02010600030101010101" pitchFamily="2" charset="-122"/>
              </a:rPr>
              <a:t>，你现在有的并不是你的丈夫。</a:t>
            </a:r>
            <a:endParaRPr kumimoji="0" lang="en-US" altLang="zh-CN" sz="3600" b="1" u="none" strike="noStrike" kern="1200" cap="none" spc="-100" normalizeH="0" noProof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R="0" lvl="1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en-US" altLang="zh-CN" sz="3600" b="1" u="none" strike="noStrike" kern="1200" cap="none" spc="-100" normalizeH="0" baseline="30000" noProof="0">
                <a:ln>
                  <a:noFill/>
                </a:ln>
                <a:solidFill>
                  <a:srgbClr val="903214"/>
                </a:solidFill>
                <a:effectLst/>
                <a:uLnTx/>
                <a:latin typeface="等线" panose="02010600030101010101" pitchFamily="2" charset="-122"/>
                <a:ea typeface="等线" panose="02010600030101010101" pitchFamily="2" charset="-122"/>
              </a:rPr>
              <a:t>21</a:t>
            </a:r>
            <a:r>
              <a:rPr kumimoji="0" lang="en-US" altLang="zh-CN" sz="3600" b="1" u="none" strike="noStrike" kern="1200" cap="none" spc="-100" normalizeH="0" noProof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latin typeface="等线" panose="02010600030101010101" pitchFamily="2" charset="-122"/>
                <a:ea typeface="等线" panose="02010600030101010101" pitchFamily="2" charset="-122"/>
              </a:rPr>
              <a:t>…</a:t>
            </a:r>
            <a:r>
              <a:rPr kumimoji="0" lang="zh-CN" altLang="en-US" sz="3600" b="1" u="none" strike="noStrike" kern="1200" cap="none" spc="-100" normalizeH="0" noProof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latin typeface="等线" panose="02010600030101010101" pitchFamily="2" charset="-122"/>
                <a:ea typeface="等线" panose="02010600030101010101" pitchFamily="2" charset="-122"/>
              </a:rPr>
              <a:t>时候将到，你们拜父也不在</a:t>
            </a:r>
            <a:r>
              <a:rPr kumimoji="0" lang="zh-CN" altLang="en-US" sz="3600" b="1" u="sng" strike="noStrike" kern="1200" cap="none" spc="-100" normalizeH="0" noProof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latin typeface="等线" panose="02010600030101010101" pitchFamily="2" charset="-122"/>
                <a:ea typeface="等线" panose="02010600030101010101" pitchFamily="2" charset="-122"/>
              </a:rPr>
              <a:t>这山</a:t>
            </a:r>
            <a:r>
              <a:rPr kumimoji="0" lang="zh-CN" altLang="en-US" sz="3600" b="1" u="none" strike="noStrike" kern="1200" cap="none" spc="-100" normalizeH="0" noProof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latin typeface="等线" panose="02010600030101010101" pitchFamily="2" charset="-122"/>
                <a:ea typeface="等线" panose="02010600030101010101" pitchFamily="2" charset="-122"/>
              </a:rPr>
              <a:t>上，也不在</a:t>
            </a:r>
            <a:r>
              <a:rPr kumimoji="0" lang="zh-CN" altLang="en-US" sz="3600" b="1" u="sng" strike="noStrike" kern="1200" cap="none" spc="-100" normalizeH="0" noProof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latin typeface="等线" panose="02010600030101010101" pitchFamily="2" charset="-122"/>
                <a:ea typeface="等线" panose="02010600030101010101" pitchFamily="2" charset="-122"/>
              </a:rPr>
              <a:t>耶路撒冷</a:t>
            </a:r>
            <a:r>
              <a:rPr kumimoji="0" lang="en-US" altLang="zh-CN" sz="3600" b="1" u="none" strike="noStrike" kern="1200" cap="none" spc="-100" normalizeH="0" noProof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latin typeface="等线" panose="02010600030101010101" pitchFamily="2" charset="-122"/>
                <a:ea typeface="等线" panose="02010600030101010101" pitchFamily="2" charset="-122"/>
              </a:rPr>
              <a:t>…</a:t>
            </a:r>
            <a:r>
              <a:rPr kumimoji="0" lang="zh-CN" altLang="en-US" sz="3600" b="1" u="none" strike="noStrike" kern="1200" cap="none" spc="-100" normalizeH="0" noProof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latin typeface="等线" panose="02010600030101010101" pitchFamily="2" charset="-122"/>
                <a:ea typeface="等线" panose="02010600030101010101" pitchFamily="2" charset="-122"/>
              </a:rPr>
              <a:t>那真正拜父的，要用</a:t>
            </a:r>
            <a:r>
              <a:rPr kumimoji="0" lang="zh-CN" altLang="en-US" sz="3600" b="1" u="sng" strike="noStrike" kern="1200" cap="none" spc="-100" normalizeH="0" noProof="0">
                <a:ln>
                  <a:noFill/>
                </a:ln>
                <a:solidFill>
                  <a:srgbClr val="9032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latin typeface="等线" panose="02010600030101010101" pitchFamily="2" charset="-122"/>
                <a:ea typeface="等线" panose="02010600030101010101" pitchFamily="2" charset="-122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心灵和诚实</a:t>
            </a:r>
            <a:r>
              <a:rPr kumimoji="0" lang="zh-CN" altLang="en-US" sz="3600" b="1" u="none" strike="noStrike" kern="1200" cap="none" spc="-100" normalizeH="0" noProof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latin typeface="等线" panose="02010600030101010101" pitchFamily="2" charset="-122"/>
                <a:ea typeface="等线" panose="02010600030101010101" pitchFamily="2" charset="-122"/>
              </a:rPr>
              <a:t>拜他。</a:t>
            </a:r>
            <a:endParaRPr kumimoji="0" lang="en-US" altLang="zh-CN" sz="3600" b="1" u="none" strike="noStrike" kern="1200" cap="none" spc="-100" normalizeH="0" noProof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B0D473-6213-FF74-71D2-0518C7BC384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38463" y="4556"/>
            <a:ext cx="10515600" cy="820737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  <a:cs typeface="+mj-cs"/>
              </a:rPr>
              <a:t>约翰福音</a:t>
            </a: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  <a:cs typeface="+mj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66852639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0ACE69A-2F4E-55F9-A415-9B88B0C7E5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17D45-E29A-19DD-BF0F-68BE92A5608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38463" y="4556"/>
            <a:ext cx="10515600" cy="820737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  <a:cs typeface="+mj-cs"/>
              </a:rPr>
              <a:t>诗篇 </a:t>
            </a: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  <a:cs typeface="+mj-cs"/>
              </a:rPr>
              <a:t>42</a:t>
            </a:r>
          </a:p>
        </p:txBody>
      </p:sp>
      <p:sp>
        <p:nvSpPr>
          <p:cNvPr id="5" name="内容占位符 2">
            <a:extLst>
              <a:ext uri="{FF2B5EF4-FFF2-40B4-BE49-F238E27FC236}">
                <a16:creationId xmlns:a16="http://schemas.microsoft.com/office/drawing/2014/main" id="{FB1E17B8-70DE-D511-C95D-161F4944E44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39952" y="825294"/>
            <a:ext cx="11512096" cy="1889332"/>
          </a:xfrm>
        </p:spPr>
        <p:txBody>
          <a:bodyPr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lang="zh-CN" altLang="en-US" sz="3200" b="1" i="1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可拉后裔的训诲诗，交于伶长。</a:t>
            </a:r>
            <a:endParaRPr lang="en-US" altLang="zh-CN" sz="3200" b="1" i="1">
              <a:solidFill>
                <a:srgbClr val="0070C0"/>
              </a:solidFill>
              <a:effectLst/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600" b="1" u="none" strike="noStrike" kern="1200" cap="none" spc="0" normalizeH="0" baseline="3000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</a:rPr>
              <a:t>1 </a:t>
            </a:r>
            <a:r>
              <a:rPr kumimoji="0" lang="zh-CN" altLang="en-US" sz="3600" b="1" u="none" strike="noStrike" kern="1200" cap="none" spc="0" normalizeH="0" noProof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</a:rPr>
              <a:t>神啊，我的心切慕你，如鹿切慕溪水。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600" b="1" u="none" strike="noStrike" kern="1200" cap="none" spc="0" normalizeH="0" baseline="3000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</a:rPr>
              <a:t>2 </a:t>
            </a:r>
            <a:r>
              <a:rPr kumimoji="0" lang="zh-CN" altLang="en-US" sz="3600" b="1" u="none" strike="noStrike" kern="1200" cap="none" spc="0" normalizeH="0" noProof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</a:rPr>
              <a:t>我的心渴想神，就是永生神，我几时得朝见神呢？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600" b="1" u="none" strike="noStrike" kern="1200" cap="none" spc="0" normalizeH="0" baseline="3000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</a:rPr>
              <a:t>3 </a:t>
            </a:r>
            <a:r>
              <a:rPr kumimoji="0" lang="zh-CN" altLang="en-US" sz="3600" b="1" u="none" strike="noStrike" kern="1200" cap="none" spc="0" normalizeH="0" noProof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</a:rPr>
              <a:t>我昼夜以眼泪当饮食，人不住地对我说：“你的神在哪里呢？”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600" b="1" u="none" strike="noStrike" kern="1200" cap="none" spc="0" normalizeH="0" baseline="3000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</a:rPr>
              <a:t>4 </a:t>
            </a:r>
            <a:r>
              <a:rPr kumimoji="0" lang="zh-CN" altLang="en-US" sz="3600" b="1" u="none" strike="noStrike" kern="1200" cap="none" spc="0" normalizeH="0" noProof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</a:rPr>
              <a:t>我从前与众人同往，用欢呼称赞的声音，领他们到神的殿里，大家守节。我追想这些事，我的心极其悲伤。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600" b="1" u="none" strike="noStrike" kern="1200" cap="none" spc="0" normalizeH="0" baseline="3000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</a:rPr>
              <a:t>5 </a:t>
            </a:r>
            <a:r>
              <a:rPr kumimoji="0" lang="zh-CN" altLang="en-US" sz="3600" b="1" u="none" strike="noStrike" kern="1200" cap="none" spc="0" normalizeH="0" noProof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</a:rPr>
              <a:t>我的心哪，你为何忧闷？为何在我里面烦躁？应当仰望神，因他笑脸帮助我，我还要称赞他。</a:t>
            </a:r>
            <a:endParaRPr kumimoji="0" lang="en-US" altLang="zh-CN" sz="3600" b="1" u="none" strike="noStrike" kern="1200" cap="none" spc="0" normalizeH="0" noProof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399860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6112766-FFA0-ED88-6B4C-913170B5E1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E32BF-075D-078A-FF03-F7EAD2E509E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38463" y="4556"/>
            <a:ext cx="10515600" cy="820737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  <a:cs typeface="+mj-cs"/>
              </a:rPr>
              <a:t>诗篇 </a:t>
            </a: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  <a:cs typeface="+mj-cs"/>
              </a:rPr>
              <a:t>42</a:t>
            </a:r>
          </a:p>
        </p:txBody>
      </p:sp>
      <p:sp>
        <p:nvSpPr>
          <p:cNvPr id="5" name="内容占位符 2">
            <a:extLst>
              <a:ext uri="{FF2B5EF4-FFF2-40B4-BE49-F238E27FC236}">
                <a16:creationId xmlns:a16="http://schemas.microsoft.com/office/drawing/2014/main" id="{93E204CA-0C4D-278D-6CDD-AB768D68BF4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39952" y="825294"/>
            <a:ext cx="11512096" cy="1889332"/>
          </a:xfrm>
        </p:spPr>
        <p:txBody>
          <a:bodyPr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600" b="1" u="none" strike="noStrike" kern="1200" cap="none" spc="0" normalizeH="0" baseline="3000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</a:rPr>
              <a:t>6 </a:t>
            </a:r>
            <a:r>
              <a:rPr kumimoji="0" lang="zh-CN" altLang="en-US" sz="3600" b="1" u="none" strike="noStrike" kern="1200" cap="none" spc="0" normalizeH="0" noProof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</a:rPr>
              <a:t>我的神啊，我的心在我里面忧闷，所以我从约旦地，从黑门岭，从米萨山，记念你。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600" b="1" u="none" strike="noStrike" kern="1200" cap="none" spc="0" normalizeH="0" baseline="3000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</a:rPr>
              <a:t>7 </a:t>
            </a:r>
            <a:r>
              <a:rPr kumimoji="0" lang="zh-CN" altLang="en-US" sz="3600" b="1" u="none" strike="noStrike" kern="1200" cap="none" spc="0" normalizeH="0" noProof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</a:rPr>
              <a:t>你的瀑布发声，深渊就与深渊响应，你的波浪洪涛漫过我身。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600" b="1" u="none" strike="noStrike" kern="1200" cap="none" spc="0" normalizeH="0" baseline="3000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</a:rPr>
              <a:t>8 </a:t>
            </a:r>
            <a:r>
              <a:rPr kumimoji="0" lang="zh-CN" altLang="en-US" sz="3600" b="1" u="none" strike="noStrike" kern="1200" cap="none" spc="0" normalizeH="0" noProof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</a:rPr>
              <a:t>白昼，耶和华必向我施慈爱；黑夜，我要歌颂、祷告赐我生命的神。</a:t>
            </a:r>
            <a:endParaRPr kumimoji="0" lang="en-US" altLang="zh-CN" sz="3600" b="1" u="none" strike="noStrike" kern="1200" cap="none" spc="0" normalizeH="0" noProof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2968702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66CD60E-E0D9-8961-7E0F-D9B13DFD2C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342C2-7E7B-A144-0E12-61B343802AD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38463" y="4556"/>
            <a:ext cx="10515600" cy="820737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  <a:cs typeface="+mj-cs"/>
              </a:rPr>
              <a:t>诗篇 </a:t>
            </a: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  <a:cs typeface="+mj-cs"/>
              </a:rPr>
              <a:t>42</a:t>
            </a:r>
          </a:p>
        </p:txBody>
      </p:sp>
      <p:sp>
        <p:nvSpPr>
          <p:cNvPr id="5" name="内容占位符 2">
            <a:extLst>
              <a:ext uri="{FF2B5EF4-FFF2-40B4-BE49-F238E27FC236}">
                <a16:creationId xmlns:a16="http://schemas.microsoft.com/office/drawing/2014/main" id="{6FB37A20-9567-FC56-0F81-5F89EBE679D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39952" y="825294"/>
            <a:ext cx="11512096" cy="1889332"/>
          </a:xfrm>
        </p:spPr>
        <p:txBody>
          <a:bodyPr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600" b="1" u="none" strike="noStrike" kern="1200" cap="none" spc="0" normalizeH="0" baseline="3000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</a:rPr>
              <a:t>9 </a:t>
            </a:r>
            <a:r>
              <a:rPr kumimoji="0" lang="zh-CN" altLang="en-US" sz="3600" b="1" u="none" strike="noStrike" kern="1200" cap="none" spc="0" normalizeH="0" noProof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</a:rPr>
              <a:t>我要对神我的磐石说：“你为何忘记我呢？我为何因仇敌的欺压时常哀痛呢？”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600" b="1" u="none" strike="noStrike" kern="1200" cap="none" spc="0" normalizeH="0" baseline="3000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</a:rPr>
              <a:t>10 </a:t>
            </a:r>
            <a:r>
              <a:rPr kumimoji="0" lang="zh-CN" altLang="en-US" sz="3600" b="1" u="none" strike="noStrike" kern="1200" cap="none" spc="0" normalizeH="0" noProof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</a:rPr>
              <a:t>我的敌人辱骂我，好像打碎我的骨头，不住地对我说：“你的神在哪里呢？”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600" b="1" u="none" strike="noStrike" kern="1200" cap="none" spc="0" normalizeH="0" baseline="3000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</a:rPr>
              <a:t>11 </a:t>
            </a:r>
            <a:r>
              <a:rPr kumimoji="0" lang="zh-CN" altLang="en-US" sz="3600" b="1" u="none" strike="noStrike" kern="1200" cap="none" spc="0" normalizeH="0" noProof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</a:rPr>
              <a:t>我的心哪，你为何忧闷？为何在我里面烦躁？应当仰望神，因我还要称赞他，他是我脸上的光荣，是我的神。</a:t>
            </a:r>
            <a:endParaRPr kumimoji="0" lang="en-US" altLang="zh-CN" sz="3600" b="1" u="none" strike="noStrike" kern="1200" cap="none" spc="0" normalizeH="0" noProof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pic>
        <p:nvPicPr>
          <p:cNvPr id="3" name="10 Minutes Waterfall Timer ( white noise ) [QZUTr5pQnGw]">
            <a:hlinkClick r:id="" action="ppaction://media"/>
            <a:extLst>
              <a:ext uri="{FF2B5EF4-FFF2-40B4-BE49-F238E27FC236}">
                <a16:creationId xmlns:a16="http://schemas.microsoft.com/office/drawing/2014/main" id="{210BF2EF-D639-24D5-4211-3DA9BB7EB7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4699" y="60327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045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56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E41652-5E68-F7AD-68C3-649E761C60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2">
            <a:extLst>
              <a:ext uri="{FF2B5EF4-FFF2-40B4-BE49-F238E27FC236}">
                <a16:creationId xmlns:a16="http://schemas.microsoft.com/office/drawing/2014/main" id="{7784D4E6-637E-352D-C58C-FB235731FE8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39952" y="95416"/>
            <a:ext cx="11512096" cy="820737"/>
          </a:xfrm>
        </p:spPr>
        <p:txBody>
          <a:bodyPr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lang="zh-CN" altLang="en-US" sz="3600" b="1" i="1" u="sng">
                <a:solidFill>
                  <a:srgbClr val="903214"/>
                </a:solidFill>
                <a:effectLst/>
                <a:latin typeface="仿宋" panose="02010609060101010101" pitchFamily="49" charset="-122"/>
                <a:ea typeface="仿宋" panose="02010609060101010101" pitchFamily="49" charset="-122"/>
              </a:rPr>
              <a:t>可拉后裔的训诲诗，交于伶长。</a:t>
            </a:r>
            <a:endParaRPr lang="en-US" altLang="zh-CN" sz="3600" b="1" i="1" u="sng">
              <a:solidFill>
                <a:srgbClr val="903214"/>
              </a:solidFill>
              <a:effectLst/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2D7D487-D628-9CF9-90EB-0E554DB5C505}"/>
              </a:ext>
            </a:extLst>
          </p:cNvPr>
          <p:cNvSpPr txBox="1">
            <a:spLocks/>
          </p:cNvSpPr>
          <p:nvPr/>
        </p:nvSpPr>
        <p:spPr>
          <a:xfrm>
            <a:off x="339952" y="825293"/>
            <a:ext cx="11512096" cy="20451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400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Tx/>
              <a:buNone/>
              <a:defRPr sz="1800" b="1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71500" indent="-3429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64008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i="1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zh-CN" altLang="en-US" sz="3600" b="1" spc="0">
                <a:solidFill>
                  <a:schemeClr val="accent6">
                    <a:lumMod val="75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可拉后裔的诗</a:t>
            </a:r>
            <a:endParaRPr lang="en-US" altLang="zh-CN" sz="3200" spc="0">
              <a:solidFill>
                <a:schemeClr val="bg1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algn="just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defRPr/>
            </a:pPr>
            <a:r>
              <a:rPr lang="zh-CN" altLang="en-US" sz="3600" b="1" spc="0">
                <a:solidFill>
                  <a:schemeClr val="accent6">
                    <a:lumMod val="75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谁是可拉的后裔？</a:t>
            </a:r>
          </a:p>
          <a:p>
            <a:pPr marL="731520" lvl="1" indent="-457200" algn="just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Wingdings" panose="05000000000000000000" pitchFamily="2" charset="2"/>
              <a:buChar char="§"/>
              <a:defRPr/>
            </a:pPr>
            <a:r>
              <a:rPr lang="zh-CN" altLang="en-US" sz="3200" spc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可拉：光秃，隐藏</a:t>
            </a:r>
            <a:endParaRPr lang="en-US" altLang="zh-CN" sz="3200" spc="0">
              <a:solidFill>
                <a:schemeClr val="bg1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731520" lvl="1" indent="-457200" algn="just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Wingdings" panose="05000000000000000000" pitchFamily="2" charset="2"/>
              <a:buChar char="§"/>
              <a:defRPr/>
            </a:pPr>
            <a:r>
              <a:rPr lang="zh-CN" altLang="en-US" sz="3200" spc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可拉一党的遭遇 </a:t>
            </a:r>
            <a:r>
              <a:rPr lang="en-US" altLang="zh-CN" sz="3200" i="1" spc="0">
                <a:solidFill>
                  <a:srgbClr val="903214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(</a:t>
            </a:r>
            <a:r>
              <a:rPr lang="zh-CN" altLang="en-US" sz="3200" i="1" spc="0">
                <a:solidFill>
                  <a:srgbClr val="903214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民</a:t>
            </a:r>
            <a:r>
              <a:rPr lang="en-US" altLang="zh-CN" sz="3200" i="1" spc="0">
                <a:solidFill>
                  <a:srgbClr val="903214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16)</a:t>
            </a:r>
          </a:p>
          <a:p>
            <a:pPr marL="731520" lvl="1" indent="-45720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zh-CN" altLang="en-US" sz="3200" spc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恩典的余种</a:t>
            </a:r>
            <a:r>
              <a:rPr lang="en-US" altLang="zh-CN" sz="3200" spc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——</a:t>
            </a:r>
            <a:r>
              <a:rPr lang="zh-CN" altLang="en-US" sz="3200" spc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一班唱诗的人 </a:t>
            </a:r>
            <a:r>
              <a:rPr lang="en-US" altLang="zh-CN" sz="3200" i="1" spc="0">
                <a:solidFill>
                  <a:srgbClr val="903214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(</a:t>
            </a:r>
            <a:r>
              <a:rPr lang="zh-CN" altLang="en-US" sz="3200" i="1" spc="0">
                <a:solidFill>
                  <a:srgbClr val="903214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民</a:t>
            </a:r>
            <a:r>
              <a:rPr lang="en-US" altLang="zh-CN" sz="3200" i="1" spc="0">
                <a:solidFill>
                  <a:srgbClr val="903214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26:9-11, </a:t>
            </a:r>
            <a:r>
              <a:rPr lang="zh-CN" altLang="en-US" sz="3200" i="1" spc="0">
                <a:solidFill>
                  <a:srgbClr val="903214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代上</a:t>
            </a:r>
            <a:r>
              <a:rPr lang="en-US" altLang="zh-CN" sz="3200" i="1" spc="0">
                <a:solidFill>
                  <a:srgbClr val="903214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6:31-38)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0CF0A2-BDA1-5900-09E4-7241B359FB68}"/>
              </a:ext>
            </a:extLst>
          </p:cNvPr>
          <p:cNvSpPr txBox="1"/>
          <p:nvPr/>
        </p:nvSpPr>
        <p:spPr>
          <a:xfrm>
            <a:off x="5563668" y="2910363"/>
            <a:ext cx="472257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3200" b="1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一切属可拉的人丁、财物</a:t>
            </a:r>
            <a:r>
              <a:rPr kumimoji="0" lang="zh-CN" altLang="en-US" sz="3200" b="1" u="none" strike="noStrike" kern="1200" cap="none" spc="0" normalizeH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</a:rPr>
              <a:t>坠落阴间</a:t>
            </a:r>
            <a:r>
              <a:rPr lang="zh-CN" altLang="en-US" sz="3200" b="1" noProof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、</a:t>
            </a:r>
            <a:r>
              <a:rPr lang="zh-CN" altLang="en-US" sz="3200" b="1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灭亡</a:t>
            </a:r>
            <a:endParaRPr lang="en-US" sz="3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128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913E12-B0E1-66F6-3FA7-BCB479CFD0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2">
            <a:extLst>
              <a:ext uri="{FF2B5EF4-FFF2-40B4-BE49-F238E27FC236}">
                <a16:creationId xmlns:a16="http://schemas.microsoft.com/office/drawing/2014/main" id="{AEFEA6EB-30B4-B72F-F40B-90AB64A5A8C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39952" y="95416"/>
            <a:ext cx="11512096" cy="820737"/>
          </a:xfrm>
        </p:spPr>
        <p:txBody>
          <a:bodyPr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600" b="1" u="sng" strike="noStrike" kern="1200" cap="none" spc="0" normalizeH="0" baseline="3000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</a:rPr>
              <a:t>1 </a:t>
            </a:r>
            <a:r>
              <a:rPr kumimoji="0" lang="zh-CN" altLang="en-US" sz="3600" b="1" u="sng" strike="noStrike" kern="1200" cap="none" spc="0" normalizeH="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</a:rPr>
              <a:t>神啊，我的心切慕你，如鹿切慕溪水。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D583C64-E117-DE69-58A4-80057EABE3DE}"/>
              </a:ext>
            </a:extLst>
          </p:cNvPr>
          <p:cNvSpPr txBox="1">
            <a:spLocks/>
          </p:cNvSpPr>
          <p:nvPr/>
        </p:nvSpPr>
        <p:spPr>
          <a:xfrm>
            <a:off x="339952" y="825293"/>
            <a:ext cx="11512096" cy="20451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400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Tx/>
              <a:buNone/>
              <a:defRPr sz="1800" b="1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71500" indent="-3429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64008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i="1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2D5358">
                    <a:lumMod val="75000"/>
                  </a:srgbClr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我的心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2D5358">
                    <a:lumMod val="75000"/>
                  </a:srgbClr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(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2D5358">
                    <a:lumMod val="75000"/>
                  </a:srgbClr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魂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2D5358">
                    <a:lumMod val="75000"/>
                  </a:srgbClr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)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2D5358">
                    <a:lumMod val="75000"/>
                  </a:srgbClr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切慕你</a:t>
            </a:r>
            <a:endParaRPr kumimoji="0" lang="en-US" altLang="zh-CN" sz="3600" b="1" i="0" u="none" strike="noStrike" kern="1200" cap="none" spc="0" normalizeH="0" baseline="0" noProof="0">
              <a:ln>
                <a:noFill/>
              </a:ln>
              <a:solidFill>
                <a:srgbClr val="2D5358">
                  <a:lumMod val="75000"/>
                </a:srgbClr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  <a:p>
            <a:pPr marL="731520" lvl="1" indent="-45720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有灵的活魂</a:t>
            </a:r>
            <a:endParaRPr lang="en-US" altLang="zh-CN" sz="3200" spc="0">
              <a:solidFill>
                <a:schemeClr val="bg1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lvl="1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kumimoji="0" lang="zh-CN" altLang="en-US" sz="3200" b="1" i="1" u="none" strike="noStrike" kern="1200" cap="none" spc="0" normalizeH="0" baseline="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</a:rPr>
              <a:t>耶和华神用地上的尘土造人，将生气吹在他鼻孔里，他就成了有灵的</a:t>
            </a:r>
            <a:r>
              <a:rPr kumimoji="0" lang="zh-CN" altLang="en-US" sz="3200" b="1" i="1" u="sng" strike="noStrike" kern="1200" cap="none" spc="0" normalizeH="0" baseline="0" noProof="0">
                <a:ln>
                  <a:noFill/>
                </a:ln>
                <a:solidFill>
                  <a:srgbClr val="682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</a:rPr>
              <a:t>活人</a:t>
            </a:r>
            <a:r>
              <a:rPr kumimoji="0" lang="zh-CN" altLang="en-US" sz="3200" b="1" i="1" u="none" strike="noStrike" kern="1200" cap="none" spc="0" normalizeH="0" baseline="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</a:rPr>
              <a:t>，名叫亚当。</a:t>
            </a:r>
            <a:r>
              <a:rPr kumimoji="0" lang="en-US" altLang="zh-CN" sz="3200" b="1" i="1" u="none" strike="noStrike" kern="1200" cap="none" spc="0" normalizeH="0" baseline="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</a:rPr>
              <a:t>					(</a:t>
            </a:r>
            <a:r>
              <a:rPr kumimoji="0" lang="zh-CN" altLang="en-US" sz="3200" b="1" i="1" u="none" strike="noStrike" kern="1200" cap="none" spc="0" normalizeH="0" baseline="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</a:rPr>
              <a:t>创</a:t>
            </a:r>
            <a:r>
              <a:rPr kumimoji="0" lang="en-US" altLang="zh-CN" sz="3200" b="1" i="1" u="none" strike="noStrike" kern="1200" cap="none" spc="0" normalizeH="0" baseline="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</a:rPr>
              <a:t>2:7)</a:t>
            </a:r>
          </a:p>
        </p:txBody>
      </p:sp>
    </p:spTree>
    <p:extLst>
      <p:ext uri="{BB962C8B-B14F-4D97-AF65-F5344CB8AC3E}">
        <p14:creationId xmlns:p14="http://schemas.microsoft.com/office/powerpoint/2010/main" val="2664957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4F3E0A0-B126-0B57-54D2-83E8CDB6E9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2">
            <a:extLst>
              <a:ext uri="{FF2B5EF4-FFF2-40B4-BE49-F238E27FC236}">
                <a16:creationId xmlns:a16="http://schemas.microsoft.com/office/drawing/2014/main" id="{B35570B3-5FD2-EC54-10DF-0DDA3FB4175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39952" y="95416"/>
            <a:ext cx="11512096" cy="820737"/>
          </a:xfrm>
        </p:spPr>
        <p:txBody>
          <a:bodyPr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600" b="1" u="sng" strike="noStrike" kern="1200" cap="none" spc="0" normalizeH="0" baseline="3000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</a:rPr>
              <a:t>1 </a:t>
            </a:r>
            <a:r>
              <a:rPr kumimoji="0" lang="zh-CN" altLang="en-US" sz="3600" b="1" u="sng" strike="noStrike" kern="1200" cap="none" spc="0" normalizeH="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</a:rPr>
              <a:t>神啊，我的心切慕你，如鹿切慕溪水。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E637702-1A5B-2832-9054-2F16FDB2D7FA}"/>
              </a:ext>
            </a:extLst>
          </p:cNvPr>
          <p:cNvSpPr txBox="1">
            <a:spLocks/>
          </p:cNvSpPr>
          <p:nvPr/>
        </p:nvSpPr>
        <p:spPr>
          <a:xfrm>
            <a:off x="339952" y="825293"/>
            <a:ext cx="11512096" cy="20451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400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Tx/>
              <a:buNone/>
              <a:defRPr sz="1800" b="1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71500" indent="-3429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64008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i="1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2D5358">
                    <a:lumMod val="75000"/>
                  </a:srgbClr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鹿切慕溪水：生命活水的供应</a:t>
            </a:r>
          </a:p>
          <a:p>
            <a:pPr marL="731520" marR="0" lvl="1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zh-CN" altLang="en-US" sz="3200" b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溪水</a:t>
            </a:r>
            <a:r>
              <a:rPr kumimoji="0" lang="en-US" altLang="zh-CN" sz="3200" b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——</a:t>
            </a:r>
            <a:r>
              <a:rPr kumimoji="0" lang="zh-CN" altLang="en-US" sz="3200" b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鹿的生命水源</a:t>
            </a:r>
            <a:endParaRPr kumimoji="0" lang="en-US" altLang="zh-CN" sz="3200" b="1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  <a:p>
            <a:pPr marL="731520" marR="0" lvl="1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zh-CN" altLang="en-US" sz="3200" b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诗人</a:t>
            </a:r>
            <a:r>
              <a:rPr kumimoji="0" lang="en-US" altLang="zh-CN" sz="3200" b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——</a:t>
            </a:r>
            <a:r>
              <a:rPr kumimoji="0" lang="zh-CN" altLang="en-US" sz="3200" b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里面一口深井只有神的生命活泉能满足</a:t>
            </a:r>
            <a:endParaRPr kumimoji="0" lang="en-US" altLang="zh-CN" sz="3200" b="1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  <a:p>
            <a:pPr lvl="1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en-US" altLang="zh-CN" sz="3200" i="1" spc="0">
                <a:solidFill>
                  <a:srgbClr val="903214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	</a:t>
            </a:r>
            <a:r>
              <a:rPr lang="zh-CN" altLang="en-US" sz="3200" i="1" spc="0">
                <a:solidFill>
                  <a:srgbClr val="903214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他们经过流泪谷，叫这谷变为泉源之地 </a:t>
            </a:r>
            <a:r>
              <a:rPr lang="en-US" altLang="zh-CN" sz="3200" i="1" spc="0">
                <a:solidFill>
                  <a:srgbClr val="903214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(</a:t>
            </a:r>
            <a:r>
              <a:rPr lang="zh-CN" altLang="en-US" sz="3200" i="1" spc="0">
                <a:solidFill>
                  <a:srgbClr val="903214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诗</a:t>
            </a:r>
            <a:r>
              <a:rPr lang="en-US" altLang="zh-CN" sz="3200" i="1" spc="0">
                <a:solidFill>
                  <a:srgbClr val="903214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84:6)</a:t>
            </a:r>
          </a:p>
          <a:p>
            <a:pPr lvl="1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en-US" altLang="zh-CN" sz="3200" i="1" spc="0">
                <a:solidFill>
                  <a:srgbClr val="903214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	</a:t>
            </a:r>
            <a:r>
              <a:rPr lang="zh-CN" altLang="en-US" sz="3200" i="1" spc="0">
                <a:solidFill>
                  <a:srgbClr val="903214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我的泉源都在你里面</a:t>
            </a:r>
            <a:r>
              <a:rPr lang="en-US" altLang="zh-CN" sz="3200" i="1" spc="0">
                <a:solidFill>
                  <a:srgbClr val="903214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(</a:t>
            </a:r>
            <a:r>
              <a:rPr lang="zh-CN" altLang="en-US" sz="3200" i="1" spc="0">
                <a:solidFill>
                  <a:srgbClr val="903214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诗</a:t>
            </a:r>
            <a:r>
              <a:rPr lang="en-US" altLang="zh-CN" sz="3200" i="1" spc="0">
                <a:solidFill>
                  <a:srgbClr val="903214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87:7b)</a:t>
            </a:r>
            <a:endParaRPr kumimoji="0" lang="en-US" altLang="zh-CN" sz="3200" b="1" i="1" u="none" strike="noStrike" kern="1200" cap="none" spc="0" normalizeH="0" baseline="0" noProof="0">
              <a:ln>
                <a:noFill/>
              </a:ln>
              <a:solidFill>
                <a:srgbClr val="903214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lvl="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zh-CN" altLang="en-US" sz="3600" b="1" spc="0">
                <a:solidFill>
                  <a:srgbClr val="2D5358">
                    <a:lumMod val="75000"/>
                  </a:srgbClr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鹿切慕溪水：祢是我的藏身处</a:t>
            </a:r>
          </a:p>
          <a:p>
            <a:pPr marL="731520" lvl="1" indent="-45720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zh-CN" altLang="en-US" sz="3200" spc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鹿投身在溪水中，敌人就闻不到鹿的味道</a:t>
            </a:r>
            <a:endParaRPr lang="en-US" altLang="zh-CN" sz="3200" i="1" spc="0">
              <a:solidFill>
                <a:srgbClr val="68230E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R="0" lvl="1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tabLst/>
              <a:defRPr/>
            </a:pPr>
            <a:endParaRPr kumimoji="0" lang="en-US" altLang="zh-CN" sz="3000" b="1" i="0" u="none" strike="noStrike" kern="1200" cap="none" spc="0" normalizeH="0" baseline="0" noProof="0">
              <a:ln>
                <a:noFill/>
              </a:ln>
              <a:solidFill>
                <a:srgbClr val="4F2270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2456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A72C17A-8D2B-FE04-4DEC-1582AFD45E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2">
            <a:extLst>
              <a:ext uri="{FF2B5EF4-FFF2-40B4-BE49-F238E27FC236}">
                <a16:creationId xmlns:a16="http://schemas.microsoft.com/office/drawing/2014/main" id="{C0274416-CF10-6D44-A409-3B4C35F7D1F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77753" y="55659"/>
            <a:ext cx="11836494" cy="820737"/>
          </a:xfrm>
        </p:spPr>
        <p:txBody>
          <a:bodyPr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400" b="1" u="sng" strike="noStrike" kern="1200" cap="none" spc="-100" normalizeH="0" baseline="3000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</a:rPr>
              <a:t>2 </a:t>
            </a:r>
            <a:r>
              <a:rPr kumimoji="0" lang="zh-CN" altLang="en-US" sz="3400" b="1" u="sng" strike="noStrike" kern="1200" cap="none" spc="-100" normalizeH="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</a:rPr>
              <a:t>我的心渴想神，就是永生神，我几时得朝见神呢？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400" b="1" u="sng" strike="noStrike" kern="1200" cap="none" spc="-100" normalizeH="0" baseline="3000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</a:rPr>
              <a:t>3 </a:t>
            </a:r>
            <a:r>
              <a:rPr kumimoji="0" lang="zh-CN" altLang="en-US" sz="3400" b="1" u="sng" strike="noStrike" kern="1200" cap="none" spc="-100" normalizeH="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</a:rPr>
              <a:t>我昼夜以眼泪当饮食，人不住地对我说：“你的神在哪里呢？”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400" b="1" u="sng" strike="noStrike" kern="1200" cap="none" spc="-100" normalizeH="0" baseline="3000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</a:rPr>
              <a:t>4 </a:t>
            </a:r>
            <a:r>
              <a:rPr kumimoji="0" lang="zh-CN" altLang="en-US" sz="3400" b="1" u="sng" strike="noStrike" kern="1200" cap="none" spc="-100" normalizeH="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</a:rPr>
              <a:t>我从前与众人同往，用欢呼称赞的声音，领他们到神的殿里，大家守节。我追想这些事，我的心极其悲伤。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31445C5-B529-BDF3-2042-69413BA8F629}"/>
              </a:ext>
            </a:extLst>
          </p:cNvPr>
          <p:cNvSpPr txBox="1">
            <a:spLocks/>
          </p:cNvSpPr>
          <p:nvPr/>
        </p:nvSpPr>
        <p:spPr>
          <a:xfrm>
            <a:off x="339952" y="2292136"/>
            <a:ext cx="11512096" cy="20451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400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Tx/>
              <a:buNone/>
              <a:defRPr sz="1800" b="1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71500" indent="-3429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64008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i="1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2D5358">
                    <a:lumMod val="75000"/>
                  </a:srgbClr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诗人的忧闷</a:t>
            </a:r>
          </a:p>
          <a:p>
            <a:pPr marL="731520" lvl="1" indent="-45720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永生神的同在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518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不再 </a:t>
            </a:r>
            <a:r>
              <a:rPr lang="en-US" altLang="zh-CN" sz="3200" spc="0">
                <a:solidFill>
                  <a:prstClr val="black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(</a:t>
            </a:r>
            <a:r>
              <a:rPr kumimoji="0" lang="zh-CN" altLang="en-US" sz="3200" i="0" u="none" strike="noStrike" kern="1200" cap="none" spc="0" normalizeH="0" baseline="0" noProof="0">
                <a:ln>
                  <a:noFill/>
                </a:ln>
                <a:solidFill>
                  <a:srgbClr val="903214"/>
                </a:solidFill>
                <a:uLnTx/>
                <a:uFillTx/>
                <a:latin typeface="华文仿宋" panose="02010600040101010101" pitchFamily="2" charset="-122"/>
                <a:ea typeface="华文仿宋" panose="02010600040101010101" pitchFamily="2" charset="-122"/>
              </a:rPr>
              <a:t>几时得朝见神呢</a:t>
            </a:r>
            <a:r>
              <a:rPr lang="en-US" altLang="zh-CN" sz="3200" spc="0">
                <a:solidFill>
                  <a:prstClr val="black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)</a:t>
            </a:r>
            <a:endParaRPr kumimoji="0" lang="en-US" altLang="zh-CN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  <a:p>
            <a:pPr marL="731520" marR="0" lvl="1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人的嘲笑，喜乐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518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不再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 (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903214"/>
                </a:solidFill>
                <a:uLnTx/>
                <a:uFillTx/>
                <a:latin typeface="华文仿宋" panose="02010600040101010101" pitchFamily="2" charset="-122"/>
                <a:ea typeface="华文仿宋" panose="02010600040101010101" pitchFamily="2" charset="-122"/>
              </a:rPr>
              <a:t>你的神在哪里</a:t>
            </a:r>
            <a:r>
              <a:rPr lang="en-US" altLang="zh-CN" sz="3200" spc="0">
                <a:solidFill>
                  <a:prstClr val="black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)</a:t>
            </a:r>
            <a:endParaRPr kumimoji="0" lang="en-US" altLang="zh-CN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  <a:p>
            <a:pPr marL="731520" lvl="1" indent="-45720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敬拜神的同伴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518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不再 </a:t>
            </a:r>
            <a:r>
              <a:rPr lang="en-US" altLang="zh-CN" sz="3200" spc="0">
                <a:solidFill>
                  <a:prstClr val="black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(</a:t>
            </a:r>
            <a:r>
              <a:rPr lang="zh-CN" altLang="en-US" sz="3200" spc="-100">
                <a:solidFill>
                  <a:srgbClr val="903214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从前与众人同往</a:t>
            </a:r>
            <a:r>
              <a:rPr lang="en-US" altLang="zh-CN" sz="3200" spc="0">
                <a:solidFill>
                  <a:prstClr val="black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)</a:t>
            </a:r>
            <a:endParaRPr kumimoji="0" lang="en-US" altLang="zh-CN" sz="3200" b="1" i="0" u="none" strike="noStrike" kern="1200" cap="none" spc="0" normalizeH="0" baseline="0" noProof="0">
              <a:ln>
                <a:noFill/>
              </a:ln>
              <a:solidFill>
                <a:srgbClr val="00518E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  <a:p>
            <a:pPr marL="731520" lvl="1" indent="-45720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敬拜的场所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518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不再 </a:t>
            </a:r>
            <a:r>
              <a:rPr lang="en-US" altLang="zh-CN" sz="3200" spc="0">
                <a:solidFill>
                  <a:prstClr val="black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(</a:t>
            </a:r>
            <a:r>
              <a:rPr lang="zh-CN" altLang="en-US" sz="3200" spc="0">
                <a:solidFill>
                  <a:srgbClr val="903214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神的殿里</a:t>
            </a:r>
            <a:r>
              <a:rPr lang="en-US" altLang="zh-CN" sz="3200" spc="0">
                <a:solidFill>
                  <a:srgbClr val="68230E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)</a:t>
            </a:r>
            <a:endParaRPr kumimoji="0" lang="en-US" altLang="zh-CN" sz="3200" b="1" i="0" u="none" strike="noStrike" kern="1200" cap="none" spc="0" normalizeH="0" baseline="0" noProof="0">
              <a:ln>
                <a:noFill/>
              </a:ln>
              <a:solidFill>
                <a:srgbClr val="00518E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  <a:p>
            <a:pPr marL="731520" lvl="1" indent="-45720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守神节期的仪式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518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不再 </a:t>
            </a:r>
            <a:r>
              <a:rPr lang="en-US" altLang="zh-CN" sz="3200" spc="0">
                <a:solidFill>
                  <a:prstClr val="black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(</a:t>
            </a:r>
            <a:r>
              <a:rPr lang="zh-CN" altLang="en-US" sz="3200" spc="0">
                <a:solidFill>
                  <a:srgbClr val="903214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大家守节</a:t>
            </a:r>
            <a:r>
              <a:rPr lang="en-US" altLang="zh-CN" sz="3200" spc="0">
                <a:solidFill>
                  <a:prstClr val="black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)</a:t>
            </a:r>
            <a:endParaRPr kumimoji="0" lang="en-US" altLang="zh-CN" sz="3200" b="1" i="0" u="none" strike="noStrike" kern="1200" cap="none" spc="0" normalizeH="0" baseline="0" noProof="0">
              <a:ln>
                <a:noFill/>
              </a:ln>
              <a:solidFill>
                <a:srgbClr val="00518E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  <a:p>
            <a:pPr marR="0" lvl="1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4F2270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诗人忧闷的根本原因是什么？</a:t>
            </a:r>
            <a:endParaRPr kumimoji="0" lang="en-US" altLang="zh-CN" sz="3200" b="1" i="0" u="none" strike="noStrike" kern="1200" cap="none" spc="0" normalizeH="0" baseline="0" noProof="0">
              <a:ln>
                <a:noFill/>
              </a:ln>
              <a:solidFill>
                <a:srgbClr val="4F2270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  <a:p>
            <a:pPr lvl="1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/>
            </a:pPr>
            <a:endParaRPr kumimoji="0" lang="en-US" altLang="zh-CN" sz="3000" b="1" i="0" u="none" strike="noStrike" kern="1200" cap="none" spc="0" normalizeH="0" baseline="0" noProof="0">
              <a:ln>
                <a:noFill/>
              </a:ln>
              <a:solidFill>
                <a:srgbClr val="4F2270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03A877-F2DD-9838-0CEA-E234501D1D85}"/>
              </a:ext>
            </a:extLst>
          </p:cNvPr>
          <p:cNvSpPr txBox="1"/>
          <p:nvPr/>
        </p:nvSpPr>
        <p:spPr>
          <a:xfrm>
            <a:off x="8555277" y="3314699"/>
            <a:ext cx="34589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可能是外邦人</a:t>
            </a:r>
            <a:endParaRPr lang="en-US" altLang="zh-CN" sz="2800" b="1">
              <a:solidFill>
                <a:schemeClr val="bg1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r>
              <a:rPr lang="zh-CN" altLang="en-US" sz="2800" b="1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也可能是曾经的同伴</a:t>
            </a:r>
            <a:endParaRPr lang="en-US" sz="2800" b="1">
              <a:solidFill>
                <a:schemeClr val="bg1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06984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C83FF39-8748-4299-0551-89BB7C74E1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2">
            <a:extLst>
              <a:ext uri="{FF2B5EF4-FFF2-40B4-BE49-F238E27FC236}">
                <a16:creationId xmlns:a16="http://schemas.microsoft.com/office/drawing/2014/main" id="{92A504FA-42B7-F204-803C-0F5FB45F210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77753" y="55659"/>
            <a:ext cx="11836494" cy="820737"/>
          </a:xfrm>
        </p:spPr>
        <p:txBody>
          <a:bodyPr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400" b="1" u="sng" strike="noStrike" kern="1200" cap="none" spc="-100" normalizeH="0" baseline="3000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</a:rPr>
              <a:t>2 </a:t>
            </a:r>
            <a:r>
              <a:rPr kumimoji="0" lang="zh-CN" altLang="en-US" sz="3400" b="1" u="sng" strike="noStrike" kern="1200" cap="none" spc="-100" normalizeH="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</a:rPr>
              <a:t>我的心渴想神，就是永生神，我几时得朝见神呢？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400" b="1" u="sng" strike="noStrike" kern="1200" cap="none" spc="-100" normalizeH="0" baseline="3000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</a:rPr>
              <a:t>3 </a:t>
            </a:r>
            <a:r>
              <a:rPr kumimoji="0" lang="zh-CN" altLang="en-US" sz="3400" b="1" u="sng" strike="noStrike" kern="1200" cap="none" spc="-100" normalizeH="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</a:rPr>
              <a:t>我昼夜以眼泪当饮食，人不住地对我说：“你的神在哪里呢？”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400" b="1" u="sng" strike="noStrike" kern="1200" cap="none" spc="-100" normalizeH="0" baseline="3000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</a:rPr>
              <a:t>4 </a:t>
            </a:r>
            <a:r>
              <a:rPr kumimoji="0" lang="zh-CN" altLang="en-US" sz="3400" b="1" u="sng" strike="noStrike" kern="1200" cap="none" spc="-100" normalizeH="0" noProof="0">
                <a:ln>
                  <a:noFill/>
                </a:ln>
                <a:solidFill>
                  <a:srgbClr val="903214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</a:rPr>
              <a:t>我从前与众人同往，用欢呼称赞的声音，领他们到神的殿里，大家守节。我追想这些事，我的心极其悲伤。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C729C4F-3E90-718A-3BB8-E8FCF604D790}"/>
              </a:ext>
            </a:extLst>
          </p:cNvPr>
          <p:cNvSpPr txBox="1">
            <a:spLocks/>
          </p:cNvSpPr>
          <p:nvPr/>
        </p:nvSpPr>
        <p:spPr>
          <a:xfrm>
            <a:off x="339952" y="2292136"/>
            <a:ext cx="11512096" cy="20451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400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Tx/>
              <a:buNone/>
              <a:defRPr sz="1800" b="1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71500" indent="-3429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64008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i="1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2D5358">
                    <a:lumMod val="75000"/>
                  </a:srgbClr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诗人的忧闷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2D5358">
                    <a:lumMod val="75000"/>
                  </a:srgbClr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——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518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外面</a:t>
            </a:r>
          </a:p>
          <a:p>
            <a:pPr marL="731520" marR="0" lvl="1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</a:rPr>
              <a:t>他人的逼迫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</a:rPr>
              <a:t>/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</a:rPr>
              <a:t>伤害 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</a:rPr>
              <a:t>(v3)——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518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</a:rPr>
              <a:t>人的嘲笑中伤</a:t>
            </a:r>
            <a:endParaRPr kumimoji="0" lang="en-US" altLang="zh-CN" sz="3200" b="1" i="0" u="none" strike="noStrike" kern="1200" cap="none" spc="0" normalizeH="0" baseline="0" noProof="0">
              <a:ln>
                <a:noFill/>
              </a:ln>
              <a:solidFill>
                <a:srgbClr val="00518E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731520" marR="0" lvl="1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</a:rPr>
              <a:t>临到生命的苦难环境 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</a:rPr>
              <a:t>(v4</a:t>
            </a:r>
            <a:r>
              <a:rPr lang="en-US" altLang="zh-CN" sz="3200" spc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)——</a:t>
            </a:r>
            <a:r>
              <a:rPr lang="zh-CN" altLang="en-US" sz="3200" spc="0">
                <a:solidFill>
                  <a:srgbClr val="00518E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敬拜的同伴、场所、节期不再</a:t>
            </a:r>
            <a:endParaRPr lang="en-US" altLang="zh-CN" sz="3200" spc="0">
              <a:solidFill>
                <a:srgbClr val="00518E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lvl="0" algn="just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defRPr/>
            </a:pPr>
            <a:r>
              <a:rPr lang="zh-CN" altLang="en-US" sz="3600" b="1" spc="0">
                <a:solidFill>
                  <a:srgbClr val="2D5358">
                    <a:lumMod val="75000"/>
                  </a:srgbClr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诗人的忧闷</a:t>
            </a:r>
            <a:r>
              <a:rPr lang="en-US" altLang="zh-CN" sz="3600" b="1" spc="0">
                <a:solidFill>
                  <a:srgbClr val="2D5358">
                    <a:lumMod val="75000"/>
                  </a:srgbClr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——</a:t>
            </a:r>
            <a:r>
              <a:rPr lang="zh-CN" altLang="en-US" sz="3600" b="1" spc="0">
                <a:solidFill>
                  <a:srgbClr val="68230E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里面</a:t>
            </a:r>
          </a:p>
          <a:p>
            <a:pPr marL="731520" lvl="1" indent="-45720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zh-CN" altLang="en-US" sz="3200" spc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永生神的同在不再 </a:t>
            </a:r>
            <a:r>
              <a:rPr lang="en-US" altLang="zh-CN" sz="3200" spc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(v2)——</a:t>
            </a:r>
            <a:r>
              <a:rPr lang="zh-CN" altLang="en-US" sz="3200" spc="0">
                <a:solidFill>
                  <a:srgbClr val="68230E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渴想永生神却不得朝见</a:t>
            </a:r>
            <a:endParaRPr lang="en-US" altLang="zh-CN" sz="3200" spc="0">
              <a:solidFill>
                <a:srgbClr val="68230E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731520" lvl="1" indent="-45720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</a:rPr>
              <a:t>鹿寻不到切慕的溪水</a:t>
            </a:r>
            <a:endParaRPr kumimoji="0" lang="en-US" altLang="zh-CN" sz="32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15704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ineVTI">
  <a:themeElements>
    <a:clrScheme name="Pine">
      <a:dk1>
        <a:sysClr val="windowText" lastClr="000000"/>
      </a:dk1>
      <a:lt1>
        <a:sysClr val="window" lastClr="FFFFFF"/>
      </a:lt1>
      <a:dk2>
        <a:srgbClr val="081B19"/>
      </a:dk2>
      <a:lt2>
        <a:srgbClr val="E2D4CA"/>
      </a:lt2>
      <a:accent1>
        <a:srgbClr val="415347"/>
      </a:accent1>
      <a:accent2>
        <a:srgbClr val="753E33"/>
      </a:accent2>
      <a:accent3>
        <a:srgbClr val="7B614F"/>
      </a:accent3>
      <a:accent4>
        <a:srgbClr val="827B6D"/>
      </a:accent4>
      <a:accent5>
        <a:srgbClr val="495255"/>
      </a:accent5>
      <a:accent6>
        <a:srgbClr val="2D5358"/>
      </a:accent6>
      <a:hlink>
        <a:srgbClr val="A8705D"/>
      </a:hlink>
      <a:folHlink>
        <a:srgbClr val="5B688B"/>
      </a:folHlink>
    </a:clrScheme>
    <a:fontScheme name="Dante">
      <a:majorFont>
        <a:latin typeface="Dante"/>
        <a:ea typeface=""/>
        <a:cs typeface=""/>
      </a:majorFont>
      <a:minorFont>
        <a:latin typeface="Dant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ineVTI" id="{14D52F43-08F7-4BCB-8A4A-FBED84E2C440}" vid="{D076F849-C9D7-4142-B46C-46BAC587EA7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Pine design</Template>
  <TotalTime>58007</TotalTime>
  <Words>8191</Words>
  <Application>Microsoft Office PowerPoint</Application>
  <PresentationFormat>Widescreen</PresentationFormat>
  <Paragraphs>563</Paragraphs>
  <Slides>47</Slides>
  <Notes>47</Notes>
  <HiddenSlides>1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9" baseType="lpstr">
      <vt:lpstr>system-ui</vt:lpstr>
      <vt:lpstr>仿宋</vt:lpstr>
      <vt:lpstr>华文仿宋</vt:lpstr>
      <vt:lpstr>华文新魏</vt:lpstr>
      <vt:lpstr>华文行楷</vt:lpstr>
      <vt:lpstr>等线</vt:lpstr>
      <vt:lpstr>Arial</vt:lpstr>
      <vt:lpstr>Arial Narrow</vt:lpstr>
      <vt:lpstr>Calibri</vt:lpstr>
      <vt:lpstr>Dante</vt:lpstr>
      <vt:lpstr>Wingdings</vt:lpstr>
      <vt:lpstr>PineVTI</vt:lpstr>
      <vt:lpstr>深渊与深渊响应 诗篇42</vt:lpstr>
      <vt:lpstr>诗篇 42</vt:lpstr>
      <vt:lpstr>诗篇 42</vt:lpstr>
      <vt:lpstr>诗篇 42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约翰福音4</vt:lpstr>
      <vt:lpstr>诗篇 42</vt:lpstr>
      <vt:lpstr>诗篇 42</vt:lpstr>
      <vt:lpstr>诗篇 42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杜克团契敬拜 DCCF Worship</dc:title>
  <dc:creator>z.boyang@outlook.com</dc:creator>
  <cp:lastModifiedBy>Pan Renjian</cp:lastModifiedBy>
  <cp:revision>3940</cp:revision>
  <dcterms:created xsi:type="dcterms:W3CDTF">2018-07-27T21:13:16Z</dcterms:created>
  <dcterms:modified xsi:type="dcterms:W3CDTF">2025-03-23T04:56:44Z</dcterms:modified>
</cp:coreProperties>
</file>