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306" r:id="rId2"/>
    <p:sldId id="310" r:id="rId3"/>
    <p:sldId id="311" r:id="rId4"/>
    <p:sldId id="327" r:id="rId5"/>
    <p:sldId id="328" r:id="rId6"/>
    <p:sldId id="313" r:id="rId7"/>
    <p:sldId id="331" r:id="rId8"/>
    <p:sldId id="336" r:id="rId9"/>
    <p:sldId id="330" r:id="rId10"/>
    <p:sldId id="333" r:id="rId11"/>
    <p:sldId id="332" r:id="rId12"/>
    <p:sldId id="337" r:id="rId13"/>
    <p:sldId id="33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>
      <p:cViewPr varScale="1">
        <p:scale>
          <a:sx n="64" d="100"/>
          <a:sy n="64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DA330-3C22-447A-A9EC-9A709DC0CB90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7EFEB-D829-4D25-A506-F53613616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1DC4638-C00C-09A0-38ED-53DE7C9D1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05E8AA00-815C-A3C5-2AD5-2874BE6F0B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1D45DB1A-6654-B4B7-8687-DFD39E4F7F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084982-E7CA-7777-CEEC-ADE1327516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7163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EFEB-D829-4D25-A506-F536136164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79939C1-48D9-EA1F-5188-FF109C174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xmlns="" id="{E50DEA33-A1E1-EE00-5D5F-E0C4A2E8F6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xmlns="" id="{C00BDDAE-9D2E-0A9C-29CC-C04B0D48A9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8E088498-9A4B-961D-CE98-463A5C5A48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91278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513507-384D-423A-B285-8A997FEDDC34}" type="datetimeFigureOut">
              <a:rPr lang="en-US" smtClean="0"/>
              <a:pPr/>
              <a:t>3/29/2025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1558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   </a:t>
            </a:r>
            <a:r>
              <a:rPr lang="zh-TW" altLang="en-US" sz="3200" dirty="0">
                <a:latin typeface="華康古印體" pitchFamily="65" charset="-120"/>
                <a:ea typeface="華康古印體" pitchFamily="65" charset="-120"/>
                <a:cs typeface="華康楷書體W3" pitchFamily="65" charset="-120"/>
              </a:rPr>
              <a:t>北三角區華人基督徒團契主日講章系列</a:t>
            </a:r>
            <a:r>
              <a:rPr lang="en-US" sz="2800" dirty="0">
                <a:latin typeface="華康古印體" pitchFamily="65" charset="-120"/>
                <a:ea typeface="華康古印體" pitchFamily="65" charset="-120"/>
              </a:rPr>
              <a:t>                    </a:t>
            </a:r>
            <a:endParaRPr lang="en-US" sz="2800" dirty="0">
              <a:latin typeface="華康古印體" pitchFamily="65" charset="-120"/>
              <a:ea typeface="華康古印體" pitchFamily="65" charset="-120"/>
              <a:cs typeface="華康楷書體W3" pitchFamily="65" charset="-120"/>
            </a:endParaRP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3/30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拔摩海島的異象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榮耀的基督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 一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20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4/27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以弗所教會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致命欠缺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 二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7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5/18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士每拿教會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至死忠心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 二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8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11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6/29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別迦摩教會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不能妥協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 二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12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17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7/27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推雅推喇教會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持守所有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二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18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29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8/17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撒狄教會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名存實亡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 三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6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9/28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非拉鐵非教會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敞開的門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啟三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7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13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10/26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老底嘉教會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罪重恩更濃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三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14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22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11/23 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你們要讚美耶和華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感恩節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詩篇第一百五十篇</a:t>
            </a:r>
            <a:endParaRPr lang="en-US" altLang="zh-TW" sz="28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12/28 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從歲首到年終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申命記 十一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8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17</a:t>
            </a:r>
          </a:p>
          <a:p>
            <a:pPr marL="404813" lvl="0" indent="-404813">
              <a:spcBef>
                <a:spcPts val="600"/>
              </a:spcBef>
              <a:buFont typeface="+mj-lt"/>
              <a:buAutoNum type="arabicParenR"/>
            </a:pP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1" indent="-571500" eaLnBrk="0" hangingPunct="0">
              <a:buFont typeface="+mj-lt"/>
              <a:buAutoNum type="romanUcPeriod" startAt="3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教會必須持守的異象：基督在金燈臺中間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60325" lvl="1" indent="-60325" eaLnBrk="0" hangingPunct="0">
              <a:buFont typeface="Arial" pitchFamily="34" charset="0"/>
              <a:buChar char="•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所以你要把所看見的，和現在的事，並將來必成的事，都寫出來。論到你所看見在我右手中的七星，和七個金燈臺的奧秘。那七星就是七個教會的使者，七燈臺就是七個教會。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20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lvl="1" indent="-39370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七星，七個金燈臺的再思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lvl="1" indent="-457200" eaLnBrk="0" hangingPunct="0">
              <a:buFont typeface="Wingdings" panose="05000000000000000000" pitchFamily="2" charset="2"/>
              <a:buChar char="¬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你們是世上的光。城造在山上，是不能隱藏的。人點燈，不放在斗底下，是放在燈臺上，就照亮一家的人。你們的光也當這樣照在人前，叫他們看見你們的好行為，便將榮耀歸給你們在天上的父。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馬太五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15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16〕</a:t>
            </a:r>
          </a:p>
          <a:p>
            <a:pPr lvl="1" indent="-457200" eaLnBrk="0" hangingPunct="0">
              <a:buFont typeface="Wingdings" panose="05000000000000000000" pitchFamily="2" charset="2"/>
              <a:buChar char="¬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你們顯在這世代中，好像明光照耀，將生命的道表明出來。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腓二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15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16〕</a:t>
            </a:r>
          </a:p>
          <a:p>
            <a:pPr lvl="1" indent="-457200" eaLnBrk="0" hangingPunct="0"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今日的教會，今日的信徒，叫外人見到甚麼？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78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拔摩島的異象：是安慰，是鼓勵，是警告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341313" lvl="3" indent="-107950" eaLnBrk="0" hangingPunct="0">
              <a:buFont typeface="Wingdings" panose="05000000000000000000" pitchFamily="2" charset="2"/>
              <a:buChar char="Ø"/>
            </a:pPr>
            <a:r>
              <a:rPr lang="zh-TW" altLang="en-US" sz="320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安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慰的信“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不要懼怕。我是首先的，你是末後的，又是那存活的。我曾死過，現在又活了，直活到永永遠遠，並且拿著死亡和陰間的鑰匙。”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690563" lvl="3" indent="-457200" eaLnBrk="0" hangingPunct="0">
              <a:buFont typeface="Wingdings" panose="05000000000000000000" pitchFamily="2" charset="2"/>
              <a:buChar char="Ø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盼望的信：“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看哪，他駕雲降臨。眾目要看見他，連刺他的人也要看見他，地上萬族都要因他哀哭。這話是真實的。阿門。 ”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147762" lvl="4" indent="-457200" eaLnBrk="0" hangingPunct="0">
              <a:buFont typeface="Wingdings" panose="05000000000000000000" pitchFamily="2" charset="2"/>
              <a:buChar char="ü"/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人在社會愈久，愈難體會基督才是全地的主，因為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…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這是啟示錄時代信徒面對的困惑。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147762" lvl="4" indent="-457200" eaLnBrk="0" hangingPunct="0">
              <a:buFont typeface="Wingdings" panose="05000000000000000000" pitchFamily="2" charset="2"/>
              <a:buChar char="ü"/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人在教會愈久，便愈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…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？？？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690563" lvl="3" indent="-457200" eaLnBrk="0" hangingPunct="0">
              <a:buFont typeface="Wingdings" panose="05000000000000000000" pitchFamily="2" charset="2"/>
              <a:buChar char="Ø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警告的信：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眼目如火焰，腳像在爐中煆煉光明銅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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啟示錄讀者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聽見又遵守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甚麼？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139825" lvl="2" indent="-457200" eaLnBrk="0" hangingPunct="0">
              <a:buFont typeface="Wingdings" panose="05000000000000000000" pitchFamily="2" charset="2"/>
              <a:buChar char="ü"/>
              <a:tabLst>
                <a:tab pos="344488" algn="l"/>
                <a:tab pos="404813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你務要至死忠心，我就賜給你那生命的冠冕。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啟二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10〕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。</a:t>
            </a:r>
            <a:endParaRPr lang="zh-TW" altLang="en-US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E15F364-A0EC-9914-DDC2-1A0786800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6E6982-6C0C-905D-14C8-4943B3D5E09F}"/>
              </a:ext>
            </a:extLst>
          </p:cNvPr>
          <p:cNvSpPr txBox="1"/>
          <p:nvPr/>
        </p:nvSpPr>
        <p:spPr>
          <a:xfrm>
            <a:off x="0" y="0"/>
            <a:ext cx="9144000" cy="46782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  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3200" dirty="0" smtClean="0">
                <a:latin typeface="華康古印體" pitchFamily="65" charset="-120"/>
                <a:ea typeface="華康古印體" pitchFamily="65" charset="-120"/>
                <a:cs typeface="華康楷書體W3" pitchFamily="65" charset="-120"/>
              </a:rPr>
              <a:t>啟</a:t>
            </a:r>
            <a:r>
              <a:rPr lang="zh-TW" altLang="en-US" sz="3200" dirty="0">
                <a:latin typeface="華康古印體" pitchFamily="65" charset="-120"/>
                <a:ea typeface="華康古印體" pitchFamily="65" charset="-120"/>
                <a:cs typeface="華康楷書體W3" pitchFamily="65" charset="-120"/>
              </a:rPr>
              <a:t>示錄：基督致教會的七封書信</a:t>
            </a:r>
            <a:r>
              <a:rPr lang="en-US" sz="2800" dirty="0">
                <a:latin typeface="華康古印體" pitchFamily="65" charset="-120"/>
                <a:ea typeface="華康古印體" pitchFamily="65" charset="-120"/>
              </a:rPr>
              <a:t>                    </a:t>
            </a:r>
            <a:endParaRPr lang="en-US" sz="2800" dirty="0">
              <a:latin typeface="華康古印體" pitchFamily="65" charset="-120"/>
              <a:ea typeface="華康古印體" pitchFamily="65" charset="-120"/>
              <a:cs typeface="華康楷書體W3" pitchFamily="65" charset="-120"/>
            </a:endParaRP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4/27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以弗所教會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致命欠缺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啟二 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7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5/18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士每拿教會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至死忠心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啟二 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8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11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6/29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別迦摩教會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不能妥協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   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啟二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12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17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7/27 </a:t>
            </a:r>
            <a:r>
              <a:rPr lang="en-US" altLang="zh-TW" sz="2800" dirty="0" smtClean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推雅推喇教會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持守所有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 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二 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18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29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 smtClean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8/17</a:t>
            </a:r>
            <a:r>
              <a:rPr lang="en-US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撒狄教會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名存實亡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 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啟三 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6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9/28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非拉鐵非教會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敞開的門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三 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7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13</a:t>
            </a:r>
          </a:p>
          <a:p>
            <a:pPr marL="404813" lvl="0" indent="-404813">
              <a:spcAft>
                <a:spcPts val="1200"/>
              </a:spcAft>
              <a:buFont typeface="+mj-lt"/>
              <a:buAutoNum type="arabicParenR"/>
            </a:pPr>
            <a:r>
              <a:rPr lang="en-US" altLang="zh-TW" sz="2800" dirty="0" smtClean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10/26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老底嘉教會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罪重恩更濃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 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啟三 </a:t>
            </a:r>
            <a:r>
              <a:rPr lang="en-US" sz="2800" dirty="0" smtClean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14</a:t>
            </a:r>
            <a:r>
              <a:rPr lang="zh-TW" alt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sz="28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xmlns="" val="121586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3726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	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D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           </a:t>
            </a:r>
            <a:r>
              <a:rPr lang="en-US" altLang="zh-TW" sz="2400" dirty="0" err="1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Bm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         </a:t>
            </a:r>
            <a:endParaRPr lang="en-US" altLang="zh-TW" sz="24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 marL="0" lvl="1" eaLnBrk="0" hangingPunct="0"/>
            <a:r>
              <a:rPr lang="zh-TW" altLang="en-US" sz="3200" dirty="0" smtClean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除你以外，在天上我還能有誰？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</a:t>
            </a:r>
            <a:r>
              <a:rPr lang="en-US" altLang="zh-TW" sz="2400" dirty="0" err="1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Em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         A7                 A</a:t>
            </a:r>
            <a:endParaRPr lang="en-US" altLang="zh-TW" sz="24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zh-TW" altLang="en-US" sz="3200" dirty="0" smtClean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除你以外，在地上我別無眷戀？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D                            </a:t>
            </a:r>
            <a:r>
              <a:rPr lang="en-US" altLang="zh-TW" sz="2400" dirty="0" err="1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Bm</a:t>
            </a:r>
            <a:endParaRPr lang="en-US" altLang="zh-TW" sz="24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zh-TW" altLang="en-US" sz="3200" dirty="0" smtClean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除你以外，有誰能擦乾我眼淚？</a:t>
            </a:r>
            <a:endParaRPr lang="en-US" altLang="zh-TW" sz="3200" dirty="0" smtClean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</a:t>
            </a:r>
            <a:r>
              <a:rPr lang="en-US" altLang="zh-TW" sz="2400" dirty="0" err="1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Em</a:t>
            </a:r>
            <a:r>
              <a:rPr lang="en-US" altLang="zh-TW" sz="240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         A7                 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D</a:t>
            </a:r>
            <a:r>
              <a:rPr lang="en-US" altLang="zh-TW" sz="240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〔A7 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-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A〕               </a:t>
            </a:r>
          </a:p>
          <a:p>
            <a:pPr marL="0" lvl="1" eaLnBrk="0" hangingPunct="0"/>
            <a:r>
              <a:rPr lang="zh-TW" altLang="en-US" sz="3200" dirty="0" smtClean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除你以外，有誰能帶給我安慰？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D</a:t>
            </a:r>
            <a:r>
              <a:rPr lang="zh-TW" altLang="en-US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</a:t>
            </a:r>
            <a:r>
              <a:rPr lang="zh-TW" altLang="en-US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           </a:t>
            </a:r>
            <a:r>
              <a:rPr lang="en-US" altLang="zh-TW" sz="2400" dirty="0" err="1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Bm</a:t>
            </a:r>
            <a:endParaRPr lang="en-US" altLang="zh-TW" sz="24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 marL="0" lvl="1" eaLnBrk="0" hangingPunct="0"/>
            <a:r>
              <a:rPr lang="zh-TW" altLang="en-US" sz="3200" dirty="0" smtClean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雖然我的肉體，和我的心腸，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G                  A7 - 〔A〕       </a:t>
            </a:r>
            <a:endParaRPr lang="en-US" altLang="zh-TW" sz="24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 marL="0" lvl="1" eaLnBrk="0" hangingPunct="0"/>
            <a:r>
              <a:rPr lang="zh-TW" altLang="en-US" sz="3200" dirty="0" smtClean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漸漸地衰退，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D                       </a:t>
            </a:r>
            <a:r>
              <a:rPr lang="en-US" altLang="zh-TW" sz="2400" dirty="0" err="1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Bm</a:t>
            </a:r>
            <a:endParaRPr lang="en-US" altLang="zh-TW" sz="2400" dirty="0" smtClean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 marL="0" lvl="1" eaLnBrk="0" hangingPunct="0"/>
            <a:r>
              <a:rPr lang="zh-TW" altLang="en-US" sz="3200" dirty="0" smtClean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但是神是我心裏的力量，</a:t>
            </a:r>
            <a:endParaRPr lang="en-US" altLang="zh-TW" sz="3200" dirty="0" smtClean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eaLnBrk="0" hangingPunct="0"/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</a:t>
            </a:r>
            <a:r>
              <a:rPr lang="en-US" altLang="zh-TW" sz="2400" dirty="0" err="1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Em</a:t>
            </a:r>
            <a:r>
              <a:rPr lang="en-US" altLang="zh-TW" sz="2400" dirty="0" smtClean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A7     D</a:t>
            </a:r>
            <a:endParaRPr lang="en-US" altLang="zh-TW" sz="24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 marL="0" lvl="1" eaLnBrk="0" hangingPunct="0"/>
            <a:r>
              <a:rPr lang="zh-TW" altLang="en-US" sz="3200" dirty="0" smtClean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是我的福分直到永遠。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  <p:pic>
        <p:nvPicPr>
          <p:cNvPr id="5" name="Picture 4" descr="clo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4648200"/>
            <a:ext cx="2647950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7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7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71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71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686800" cy="2438400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36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</a:t>
            </a:r>
            <a:r>
              <a:rPr lang="zh-TW" altLang="en-US" sz="36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啟示錄基督致教會七封書信的背景</a:t>
            </a: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/>
            </a:r>
            <a:b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</a:t>
            </a: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【</a:t>
            </a:r>
            <a:r>
              <a:rPr lang="zh-TW" altLang="en-US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拔摩海島上的異象</a:t>
            </a: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—</a:t>
            </a:r>
            <a:r>
              <a:rPr lang="zh-TW" altLang="en-US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榮耀的基督</a:t>
            </a: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  <a:t>】</a:t>
            </a:r>
            <a:b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Times New Roman" pitchFamily="18" charset="0"/>
              </a:rPr>
            </a:br>
            <a:r>
              <a:rPr lang="en-US" altLang="zh-TW" sz="32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/>
            </a:r>
            <a:br>
              <a:rPr lang="en-US" altLang="zh-TW" sz="32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/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/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en-US" altLang="zh-TW" sz="28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		</a:t>
            </a:r>
            <a:endParaRPr lang="en-US" sz="32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華康粗圓體(P)" pitchFamily="34" charset="-120"/>
              <a:cs typeface="Times New Roman" pitchFamily="18" charset="0"/>
            </a:endParaRPr>
          </a:p>
        </p:txBody>
      </p:sp>
      <p:pic>
        <p:nvPicPr>
          <p:cNvPr id="7" name="Picture 6" descr="Calm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3352800"/>
            <a:ext cx="44196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116632"/>
            <a:ext cx="8856984" cy="657103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耶穌基督的啟示，就是神賜給他，叫他將必要快成的事指示他的眾僕人。他就差遣使者，曉諭他的僕人約翰。約翰便將神的道，和耶穌基督的見證，凡自己所看見的，都證明出來。念這書上預言的，和那些聽見又遵守其中所記載的，都是有福的，因為日期近了。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約翰寫信給亞西亞的七個教會。但願從那昔在今在以後永在的神，和祂寶座前的七靈，並那誠實作見證的，從死裏首先復活，為世上君王，元首的耶穌基督，有恩惠平安歸與你們。他愛我們，用自己的血使我們脫離罪惡，又使我們成為國民，作他父神的祭司。但願榮耀權能歸給他，直到永永遠遠。阿們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endParaRPr lang="zh-TW" altLang="en-US" sz="3200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116632"/>
            <a:ext cx="8856984" cy="6647974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看哪，他駕雲降臨。眾目要看見他，連刺他的人也要看見他，地上萬族都要因他哀哭。這話是真實的。阿門。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主神說，我是阿拉法，我是俄梅戛，是昔在今在以後永在的全能者。我約翰就是你們的弟兄，和你們在耶穌的患難，國度，忍耐裏一同有分。為神的道，並為給耶穌作的見證，曾在那名叫拔摩的海島上。當主日，我被聖靈感動，聽見在我後面有大聲音如吹號說，你所看見的，當寫在書上，達與以弗所，士每那，別迦摩，推雅推喇，撒狄，非拉鐵非，老底嘉，那七個教會。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我轉過身來，要看是誰發聲與我說話。既轉過來，就看見七個金燈臺。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endParaRPr lang="zh-TW" altLang="en-US" sz="3200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116632"/>
            <a:ext cx="9144000" cy="657103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燈臺中間，有一個好像人子，身穿長衣，直垂到腳，胸間束著金帶。他的頭與髮皆白，如白羊毛，如雪，眼目如同火焰，腳好像在爐中煆煉光明的銅。聲音如同眾水的聲音。他右看拿著七星，從他口中出來一把兩刃的利劍，面貌如同烈日放光。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我一看見，就仆倒在他腳前，像死了一樣。他用右手按著我說，不要懼怕。我是首先的，我是末後的，又是那存活的。我曾死過，現在又活了，直活到永永遠遠，並且拿著死亡和陰間的鑰匙。所以你要把所看見的，和現在的事，並將來必成的事，都寫出來。論到你所看見在我右手中的七星，和七個金燈臺的奧秘。那七星就是七個教會的使者，七燈臺就是七個教會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endParaRPr lang="zh-TW" altLang="en-US" sz="3200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 eaLnBrk="0" hangingPunct="0">
              <a:buFont typeface="+mj-lt"/>
              <a:buAutoNum type="roman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啟示錄的性質與背景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lvl="1" indent="-39370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啟示錄的性質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225425" lvl="1" indent="119063" eaLnBrk="0" hangingPunct="0">
              <a:buFont typeface="Arial" pitchFamily="34" charset="0"/>
              <a:buChar char="•"/>
              <a:tabLst>
                <a:tab pos="34448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一卷以</a:t>
            </a:r>
            <a:r>
              <a:rPr lang="en-US" altLang="zh-TW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審判</a:t>
            </a:r>
            <a:r>
              <a:rPr lang="en-US" altLang="zh-TW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為主題的書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404813" lvl="2" indent="-404813" eaLnBrk="0" hangingPunct="0">
              <a:buFont typeface="Wingdings" pitchFamily="2" charset="2"/>
              <a:buChar char="ü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第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4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章：異象背景與性質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404813" lvl="2" indent="-404813" eaLnBrk="0" hangingPunct="0">
              <a:buFont typeface="Wingdings" pitchFamily="2" charset="2"/>
              <a:buChar char="ü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第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5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20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章：審判揭開序幕，天上寶座，書卷，七印，羔羊憤怒的七號，盛神大怒的七碗，萬王之王騎白馬踹全能神烈怒酒醡，白色寶座的審判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2" indent="404813" eaLnBrk="0" hangingPunct="0">
              <a:buFont typeface="Wingdings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第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21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22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章：新天新地，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看哪，我必快來，賞罰在我，要照各人所行的報應他。我是阿拉法，我是俄梅戛，我是首先的，我是末後的，我是初，我是終。那些洗淨自己衣服的有福了。可得權柄到生命樹那裏，也能從門進城。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二十二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12</a:t>
            </a:r>
            <a:r>
              <a:rPr lang="zh-TW" altLang="en-US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14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0" lvl="1" eaLnBrk="0" hangingPunct="0">
              <a:buFont typeface="Arial" pitchFamily="34" charset="0"/>
              <a:buChar char="•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知而行的書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，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念這書上預言的和那些聽見又遵守其中所記載的，都是有福的，因為日期近了。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78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啟示錄的背景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60325" lvl="2" indent="104775" eaLnBrk="0" hangingPunct="0">
              <a:buFont typeface="Arial" pitchFamily="34" charset="0"/>
              <a:buChar char="•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教會大遭逼迫，許多使徒已殉道，剩下年老的約翰被放逐孤島，信徒遭遇大迫害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參來十一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65100" lvl="3" indent="68263" eaLnBrk="0" hangingPunct="0">
              <a:buFont typeface="Wingdings" panose="05000000000000000000" pitchFamily="2" charset="2"/>
              <a:buChar char="ü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約翰便將神的道，和耶穌基督的見證，凡自己所看見的，都證明出來。念這書上預言的，和那些聽見又遵守其中所記載的，都是有福的，因為日期近了。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3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165100" lvl="3" indent="68263" eaLnBrk="0" hangingPunct="0">
              <a:buFont typeface="Wingdings" panose="05000000000000000000" pitchFamily="2" charset="2"/>
              <a:buChar char="ü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約翰寫信給亞西亞的七個教會。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4〕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環境漆黑，隧道盡頭不見一絲亮光。神要約翰傳達一個信息：不要怕，與你們同在的主神，從起初就有，並且活到永永遠遠。從死裏復活，榮耀的耶穌基督是昔在今在以後永在的審判主。</a:t>
            </a:r>
            <a:endParaRPr lang="en-US" altLang="zh-TW" sz="32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 marL="165100" lvl="3" indent="68263" eaLnBrk="0" hangingPunct="0">
              <a:buFont typeface="Wingdings" panose="05000000000000000000" pitchFamily="2" charset="2"/>
              <a:buChar char="ü"/>
            </a:pP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【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漫天峰火待黎明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】</a:t>
            </a:r>
          </a:p>
          <a:p>
            <a:pPr marL="165100" lvl="3" indent="68263" eaLnBrk="0" hangingPunct="0"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觀海龜之星空。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B2E4684-0522-E862-65D5-2B1ECD513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xmlns="" id="{111929A4-28AA-395F-806D-329D21A55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1" indent="-571500" eaLnBrk="0" hangingPunct="0">
              <a:buFont typeface="+mj-lt"/>
              <a:buAutoNum type="romanUcPeriod" startAt="2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一卷給七個教會的書信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4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11〕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lvl="1" indent="-457200" eaLnBrk="0" hangingPunct="0"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約翰介紹自己：一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9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：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和你們一同在耶穌的</a:t>
            </a:r>
            <a:r>
              <a:rPr lang="zh-TW" altLang="en-US" sz="3200" i="1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患難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，</a:t>
            </a:r>
            <a:r>
              <a:rPr lang="zh-TW" altLang="en-US" sz="3200" i="1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國度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，</a:t>
            </a:r>
            <a:r>
              <a:rPr lang="zh-TW" altLang="en-US" sz="3200" i="1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忍耐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一同有分。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</a:p>
          <a:p>
            <a:pPr lvl="1" indent="-457200" eaLnBrk="0" hangingPunct="0"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約翰介紹耶穌基督：一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12</a:t>
            </a:r>
            <a:r>
              <a:rPr lang="zh-TW" altLang="en-US" sz="320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altLang="zh-TW" sz="320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16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lvl="1" indent="-39370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教會必須清楚認識主耶穌基督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人子：耶穌的自稱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路十九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10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，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路九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22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大祭司：人子以大祭司身分出現。長袍，金腰帶取代大祭司細麻腰帶，有君尊的祭司。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祂頭與髮皆白如白羊毛：榮耀，尊貴，聖潔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眼目如火焰：洞察人心，沒有甚麼可以隱藏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腳鍛煉光明的銅：公義透切的判決。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聲音如眾水：宏亮威嚴可怕，超過任何聲音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口中出來一把兩刃的利劍：審判的根據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面貌如同烈日放光：聖哉，聖哉，聖哉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514350" lvl="1" indent="-514350" eaLnBrk="0" hangingPunct="0">
              <a:tabLst>
                <a:tab pos="344488" algn="l"/>
              </a:tabLst>
            </a:pP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519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7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-8965" y="17929"/>
            <a:ext cx="9144000" cy="687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基督的描述，對昔日的教會及信徒有甚麼意義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他右看拿著七星，從他口中出來一把兩刃的利劍，面貌如同烈日放光。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我一看見，就仆倒在他腳前，像死了一樣。他用右手按著我說，不要懼怕。我是首先的，我是末後的，又是那存活的。我曾死過，現在又活了，直活到永永遠遠，並且拿著死亡和陰間的鑰匙。 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16</a:t>
            </a:r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19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主口中出來一把兩刃利劍：能力與權柄來審判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“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我是阿拉法，我是俄梅戛，是昔在今在以後永在的全能者。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”〔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8〕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“甘心忍受，知道自己有更美長存的家業”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一篇最難聽的道：使徒行傳第七章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514350" lvl="1" indent="-344488" eaLnBrk="0" hangingPunct="0">
              <a:buFont typeface="Arial" panose="020B0604020202020204" pitchFamily="34" charset="0"/>
              <a:buChar char="•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陳農瑞，獻給無名的傳道者。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7867</TotalTime>
  <Words>2644</Words>
  <Application>Microsoft Office PowerPoint</Application>
  <PresentationFormat>On-screen Show (4:3)</PresentationFormat>
  <Paragraphs>101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Slide 1</vt:lpstr>
      <vt:lpstr>                                 啟示錄基督致教會七封書信的背景    【拔摩海島上的異象—榮耀的基督】                   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443</cp:revision>
  <dcterms:created xsi:type="dcterms:W3CDTF">2012-12-27T03:03:07Z</dcterms:created>
  <dcterms:modified xsi:type="dcterms:W3CDTF">2025-03-30T04:02:46Z</dcterms:modified>
</cp:coreProperties>
</file>