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shapexml.xml" ContentType="application/vnd.ms-office.DrsShape+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shapeXml" Target="drs/shapexml.xml"/></Relationships>
</file>

<file path=drs/downrev.xml><?xml version="1.0" encoding="utf-8"?>
<a:downRevStg xmlns:a="http://schemas.openxmlformats.org/drawingml/2006/main" shapeCheckSum="+UHTu7kQHNrq3VKPpw5v+Q==&#10;" textCheckSum="ON1h39==&#10;" shapeId="28675" fHybridRaster="0" ver="1"/>
</file>

<file path=drs/shapexml.xml><?xml version="1.0" encoding="utf-8"?>
<p:sp xmlns:p="http://schemas.openxmlformats.org/presentationml/2006/main">
  <p:nvSpPr>
    <p:cNvPr id="28675" name="Content Placeholder 2"/>
    <p:cNvSpPr>
      <a:spLocks xmlns:a="http://schemas.openxmlformats.org/drawingml/2006/main" noGrp="1"/>
    </p:cNvSpPr>
    <p:nvPr>
      <p:ph idx="4294967295"/>
    </p:nvPr>
  </p:nvSpPr>
  <p:spPr>
    <a:xfrm xmlns:a="http://schemas.openxmlformats.org/drawingml/2006/main">
      <a:off x="6311900" y="1484313"/>
      <a:ext cx="5467350" cy="4895850"/>
    </a:xfrm>
  </p:spPr>
  <p:txBody>
    <a:bodyPr xmlns:a="http://schemas.openxmlformats.org/drawingml/2006/main" vert="horz" wrap="square" lIns="91440" tIns="45720" rIns="91440" bIns="45720" numCol="1" anchor="t" anchorCtr="0" compatLnSpc="1">
      <a:prstTxWarp prst="textNoShape">
        <a:avLst/>
      </a:prstTxWarp>
    </a:bodyPr>
    <a:lstStyle xmlns:a="http://schemas.openxmlformats.org/drawingml/2006/main"/>
    <a:p xmlns:a="http://schemas.openxmlformats.org/drawingml/2006/main">
      <a:pPr marL="342900" marR="0" lvl="0" indent="-34290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Tx/>
        <a:buChar char="•"/>
        <a:tabLst/>
        <a:defRPr/>
      </a:pP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</a:t>
      </a:r>
      <a:endParaRPr kumimoji="1" lang="en-US" altLang="zh-TW" sz="3200" b="1" i="0" u="none" strike="noStrike" kern="0" cap="none" spc="0" normalizeH="0" baseline="0" noProof="0" dirty="0" smtClean="0">
        <a:ln>
          <a:noFill/>
        </a:ln>
        <a:solidFill>
          <a:srgbClr val="002060"/>
        </a:solidFill>
        <a:effectLst/>
        <a:uLnTx/>
        <a:uFillTx/>
        <a:latin typeface="Times New Roman" panose="02020603050405020304" pitchFamily="18" charset="0"/>
        <a:ea typeface="DFKai-SB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 </a:t>
      </a:r>
      <a:endParaRPr kumimoji="1" lang="en-US" altLang="zh-TW" sz="3200" b="1" i="1" u="none" strike="noStrike" kern="0" cap="none" spc="0" normalizeH="0" baseline="0" noProof="0" dirty="0" smtClean="0">
        <a:ln>
          <a:noFill/>
        </a:ln>
        <a:solidFill>
          <a:srgbClr val="006600"/>
        </a:solidFill>
        <a:effectLst/>
        <a:uLnTx/>
        <a:uFillTx/>
        <a:latin typeface="Times New Roman" panose="02020603050405020304" pitchFamily="18" charset="0"/>
        <a:ea typeface="標楷體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</a:t>
      </a:r>
      <a:r>
        <a:rPr kumimoji="1" lang="en-US" alt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</a:t>
      </a:r>
      <a:r>
        <a:rPr kumimoji="1" lang="en-US" alt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</a:t>
      </a:r>
      <a:endParaRPr kumimoji="1" lang="en-US" altLang="zh-TW" sz="3200" b="1" i="1" u="none" strike="noStrike" kern="0" cap="none" spc="0" normalizeH="0" baseline="0" noProof="0" dirty="0" smtClean="0">
        <a:ln>
          <a:noFill/>
        </a:ln>
        <a:solidFill>
          <a:srgbClr val="006600"/>
        </a:solidFill>
        <a:effectLst/>
        <a:uLnTx/>
        <a:uFillTx/>
        <a:latin typeface="Times New Roman" panose="02020603050405020304" pitchFamily="18" charset="0"/>
        <a:ea typeface="標楷體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</a:t>
      </a:r>
      <a:endParaRPr kumimoji="1" lang="en-US" altLang="zh-TW" sz="3200" b="1" i="1" u="none" strike="noStrike" kern="0" cap="none" spc="0" normalizeH="0" baseline="0" noProof="0" dirty="0" smtClean="0">
        <a:ln>
          <a:noFill/>
        </a:ln>
        <a:solidFill>
          <a:srgbClr val="006600"/>
        </a:solidFill>
        <a:effectLst/>
        <a:uLnTx/>
        <a:uFillTx/>
        <a:latin typeface="Times New Roman" panose="02020603050405020304" pitchFamily="18" charset="0"/>
        <a:ea typeface="DFKai-SB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Tx/>
        <a:buChar char="•"/>
        <a:tabLst/>
        <a:defRPr/>
      </a:pPr>
      <a:r>
        <a:rPr kumimoji="1" lang="en-US" altLang="zh-TW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   _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endParaRPr kumimoji="1" lang="en-US" altLang="zh-TW" sz="3200" b="1" i="0" u="none" strike="noStrike" kern="0" cap="none" spc="0" normalizeH="0" baseline="0" noProof="0" dirty="0" smtClean="0">
        <a:ln>
          <a:noFill/>
        </a:ln>
        <a:solidFill>
          <a:srgbClr val="002060"/>
        </a:solidFill>
        <a:effectLst/>
        <a:uLnTx/>
        <a:uFillTx/>
        <a:latin typeface="Times New Roman" panose="02020603050405020304" pitchFamily="18" charset="0"/>
        <a:ea typeface="DFKai-SB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 typeface="Wingdings" panose="05000000000000000000" pitchFamily="2" charset="2"/>
        <a:buChar char="Ø"/>
        <a:tabLst/>
        <a:defRPr/>
      </a:pP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sz="3200" b="1" i="1" u="none" strike="noStrike" kern="0" cap="none" spc="0" normalizeH="0" baseline="0" noProof="0" dirty="0" err="1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</a:t>
      </a:r>
      <a:r>
        <a:rPr kumimoji="1" 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</a:t>
      </a:r>
      <a:r>
        <a:rPr kumimoji="1" lang="en-US" altLang="zh-TW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1" u="none" strike="noStrike" kern="0" cap="none" spc="0" normalizeH="0" baseline="0" noProof="0" dirty="0" smtClean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1" u="none" strike="noStrike" kern="0" cap="none" spc="0" normalizeH="0" baseline="0" noProof="0" dirty="0">
          <a:ln>
            <a:noFill/>
          </a:ln>
          <a:solidFill>
            <a:srgbClr val="006600"/>
          </a:solidFill>
          <a:effectLst/>
          <a:uLnTx/>
          <a:uFillTx/>
          <a:latin typeface="Times New Roman" panose="02020603050405020304" pitchFamily="18" charset="0"/>
          <a:ea typeface="標楷體" panose="03000509000000000000" pitchFamily="65" charset="-120"/>
          <a:cs typeface="Times New Roman" panose="02020603050405020304" pitchFamily="18" charset="0"/>
        </a:rPr>
        <a:t>    </a:t>
      </a:r>
      <a:endParaRPr kumimoji="1" lang="en-US" sz="3200" b="1" i="1" u="none" strike="noStrike" kern="0" cap="none" spc="0" normalizeH="0" baseline="0" noProof="0" dirty="0" smtClean="0">
        <a:ln>
          <a:noFill/>
        </a:ln>
        <a:solidFill>
          <a:srgbClr val="006600"/>
        </a:solidFill>
        <a:effectLst/>
        <a:uLnTx/>
        <a:uFillTx/>
        <a:latin typeface="Times New Roman" panose="02020603050405020304" pitchFamily="18" charset="0"/>
        <a:ea typeface="DFKai-SB" panose="03000509000000000000" pitchFamily="65" charset="-120"/>
        <a:cs typeface="Times New Roman" panose="02020603050405020304" pitchFamily="18" charset="0"/>
      </a:endParaRPr>
    </a:p>
    <a:p xmlns:a="http://schemas.openxmlformats.org/drawingml/2006/main">
      <a:pPr marL="342900" marR="0" lvl="0" indent="-34290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Tx/>
        <a:buChar char="•"/>
        <a:tabLst/>
        <a:defRPr/>
      </a:pPr>
      <a:r>
        <a:rPr kumimoji="1" lang="en-US" altLang="zh-TW" sz="3200" b="1" i="0" u="none" strike="noStrike" kern="0" cap="none" spc="0" normalizeH="0" baseline="0" noProof="0" dirty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_    </a:t>
      </a:r>
      <a:r>
        <a:rPr kumimoji="1" lang="zh-TW" altLang="en-US" sz="3200" b="1" i="0" u="none" strike="noStrike" kern="0" cap="none" spc="0" normalizeH="0" baseline="0" noProof="0" dirty="0" smtClean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  </a:t>
      </a:r>
      <a:r>
        <a:rPr kumimoji="1" lang="en-US" altLang="zh-TW" sz="3200" b="1" i="0" u="none" strike="noStrike" kern="0" cap="none" spc="0" normalizeH="0" baseline="0" noProof="0" dirty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en-US" sz="3200" b="1" i="0" u="none" strike="noStrike" kern="0" cap="none" spc="0" normalizeH="0" baseline="0" noProof="0" dirty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</a:t>
      </a:r>
      <a:r>
        <a:rPr kumimoji="1" lang="zh-TW" altLang="en-US" sz="3200" b="1" i="0" u="none" strike="noStrike" kern="0" cap="none" spc="0" normalizeH="0" baseline="0" noProof="0" dirty="0">
          <a:ln>
            <a:noFill/>
          </a:ln>
          <a:solidFill>
            <a:srgbClr val="002060"/>
          </a:solidFill>
          <a:effectLst/>
          <a:uLnTx/>
          <a:uFillTx/>
          <a:latin typeface="Times New Roman" panose="02020603050405020304" pitchFamily="18" charset="0"/>
          <a:ea typeface="DFKai-SB" panose="03000509000000000000" pitchFamily="65" charset="-120"/>
          <a:cs typeface="Times New Roman" panose="02020603050405020304" pitchFamily="18" charset="0"/>
        </a:rPr>
        <a:t>  </a:t>
      </a:r>
    </a:p>
    <a:p xmlns:a="http://schemas.openxmlformats.org/drawingml/2006/main">
      <a:pPr marL="0" marR="0" lvl="0" indent="0" algn="l" defTabSz="914400" rtl="0" eaLnBrk="0" fontAlgn="base" latinLnBrk="0" hangingPunct="0">
        <a:lnSpc>
          <a:spcPts val="3700"/>
        </a:lnSpc>
        <a:spcBef>
          <a:spcPts val="0"/>
        </a:spcBef>
        <a:spcAft>
          <a:spcPct val="0"/>
        </a:spcAft>
        <a:buClrTx/>
        <a:buSzTx/>
        <a:buFontTx/>
        <a:buNone/>
        <a:tabLst/>
        <a:defRPr/>
      </a:pPr>
      <a:endParaRPr kumimoji="1" lang="en-US" altLang="zh-TW" sz="3200" b="1" i="0" u="none" strike="noStrike" kern="0" cap="none" spc="0" normalizeH="0" baseline="0" noProof="0" dirty="0">
        <a:ln>
          <a:noFill/>
        </a:ln>
        <a:solidFill>
          <a:srgbClr val="002060"/>
        </a:solidFill>
        <a:effectLst/>
        <a:uLnTx/>
        <a:uFillTx/>
        <a:latin typeface="Times New Roman" panose="02020603050405020304" pitchFamily="18" charset="0"/>
        <a:ea typeface="DFKai-SB" panose="03000509000000000000" pitchFamily="65" charset="-120"/>
        <a:cs typeface="Times New Roman" panose="02020603050405020304" pitchFamily="18" charset="0"/>
      </a:endParaRPr>
    </a:p>
  </p:txBody>
</p:sp>
</file>