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57" r:id="rId6"/>
    <p:sldId id="261" r:id="rId7"/>
    <p:sldId id="259" r:id="rId8"/>
    <p:sldId id="262" r:id="rId9"/>
    <p:sldId id="258" r:id="rId10"/>
    <p:sldId id="263" r:id="rId11"/>
    <p:sldId id="260" r:id="rId12"/>
    <p:sldId id="264" r:id="rId13"/>
    <p:sldId id="265" r:id="rId14"/>
    <p:sldId id="266" r:id="rId15"/>
    <p:sldId id="267" r:id="rId16"/>
    <p:sldId id="269" r:id="rId17"/>
    <p:sldId id="268"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27BDF-CC51-4E1A-97B1-D809FCA7D04F}" v="8" dt="2025-04-15T21:11:44.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60" autoAdjust="0"/>
    <p:restoredTop sz="94660"/>
  </p:normalViewPr>
  <p:slideViewPr>
    <p:cSldViewPr>
      <p:cViewPr varScale="1">
        <p:scale>
          <a:sx n="64" d="100"/>
          <a:sy n="64" d="100"/>
        </p:scale>
        <p:origin x="282" y="3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f Huang" userId="2b19acc49884122e" providerId="LiveId" clId="{1A627BDF-CC51-4E1A-97B1-D809FCA7D04F}"/>
    <pc:docChg chg="addSld delSld modSld">
      <pc:chgData name="Leaf Huang" userId="2b19acc49884122e" providerId="LiveId" clId="{1A627BDF-CC51-4E1A-97B1-D809FCA7D04F}" dt="2025-04-15T21:11:44.228" v="163"/>
      <pc:docMkLst>
        <pc:docMk/>
      </pc:docMkLst>
      <pc:sldChg chg="del">
        <pc:chgData name="Leaf Huang" userId="2b19acc49884122e" providerId="LiveId" clId="{1A627BDF-CC51-4E1A-97B1-D809FCA7D04F}" dt="2025-04-14T23:30:07.400" v="0" actId="47"/>
        <pc:sldMkLst>
          <pc:docMk/>
          <pc:sldMk cId="500925203" sldId="271"/>
        </pc:sldMkLst>
      </pc:sldChg>
      <pc:sldChg chg="addSp modSp new mod modAnim">
        <pc:chgData name="Leaf Huang" userId="2b19acc49884122e" providerId="LiveId" clId="{1A627BDF-CC51-4E1A-97B1-D809FCA7D04F}" dt="2025-04-15T21:11:44.228" v="163"/>
        <pc:sldMkLst>
          <pc:docMk/>
          <pc:sldMk cId="1380794195" sldId="271"/>
        </pc:sldMkLst>
        <pc:spChg chg="mod">
          <ac:chgData name="Leaf Huang" userId="2b19acc49884122e" providerId="LiveId" clId="{1A627BDF-CC51-4E1A-97B1-D809FCA7D04F}" dt="2025-04-15T11:56:06.928" v="140" actId="113"/>
          <ac:spMkLst>
            <pc:docMk/>
            <pc:sldMk cId="1380794195" sldId="271"/>
            <ac:spMk id="2" creationId="{DD42A720-6DF4-07E0-B7AC-92B132290DD9}"/>
          </ac:spMkLst>
        </pc:spChg>
        <pc:spChg chg="mod">
          <ac:chgData name="Leaf Huang" userId="2b19acc49884122e" providerId="LiveId" clId="{1A627BDF-CC51-4E1A-97B1-D809FCA7D04F}" dt="2025-04-15T12:01:13.235" v="161" actId="20577"/>
          <ac:spMkLst>
            <pc:docMk/>
            <pc:sldMk cId="1380794195" sldId="271"/>
            <ac:spMk id="3" creationId="{DF20DA33-B450-85E4-5374-878771EEF0AC}"/>
          </ac:spMkLst>
        </pc:spChg>
        <pc:picChg chg="add mod">
          <ac:chgData name="Leaf Huang" userId="2b19acc49884122e" providerId="LiveId" clId="{1A627BDF-CC51-4E1A-97B1-D809FCA7D04F}" dt="2025-04-15T12:00:28.620" v="145" actId="1076"/>
          <ac:picMkLst>
            <pc:docMk/>
            <pc:sldMk cId="1380794195" sldId="271"/>
            <ac:picMk id="1026" creationId="{A22DEE12-F56E-408B-A515-B01DE0B07494}"/>
          </ac:picMkLst>
        </pc:picChg>
      </pc:sldChg>
      <pc:sldChg chg="add">
        <pc:chgData name="Leaf Huang" userId="2b19acc49884122e" providerId="LiveId" clId="{1A627BDF-CC51-4E1A-97B1-D809FCA7D04F}" dt="2025-04-14T23:33:18.477" v="15"/>
        <pc:sldMkLst>
          <pc:docMk/>
          <pc:sldMk cId="4252005705" sldId="272"/>
        </pc:sldMkLst>
      </pc:sldChg>
      <pc:sldChg chg="add">
        <pc:chgData name="Leaf Huang" userId="2b19acc49884122e" providerId="LiveId" clId="{1A627BDF-CC51-4E1A-97B1-D809FCA7D04F}" dt="2025-04-14T23:33:18.477" v="15"/>
        <pc:sldMkLst>
          <pc:docMk/>
          <pc:sldMk cId="2402233945" sldId="27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859083-4969-4DD4-80D0-3E10BC4B9420}"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3F974-14C1-46AF-B1E4-A772BE031B60}" type="slidenum">
              <a:rPr lang="en-US" smtClean="0"/>
              <a:t>‹#›</a:t>
            </a:fld>
            <a:endParaRPr lang="en-US"/>
          </a:p>
        </p:txBody>
      </p:sp>
    </p:spTree>
    <p:extLst>
      <p:ext uri="{BB962C8B-B14F-4D97-AF65-F5344CB8AC3E}">
        <p14:creationId xmlns:p14="http://schemas.microsoft.com/office/powerpoint/2010/main" val="365197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859083-4969-4DD4-80D0-3E10BC4B9420}"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3F974-14C1-46AF-B1E4-A772BE031B60}" type="slidenum">
              <a:rPr lang="en-US" smtClean="0"/>
              <a:t>‹#›</a:t>
            </a:fld>
            <a:endParaRPr lang="en-US"/>
          </a:p>
        </p:txBody>
      </p:sp>
    </p:spTree>
    <p:extLst>
      <p:ext uri="{BB962C8B-B14F-4D97-AF65-F5344CB8AC3E}">
        <p14:creationId xmlns:p14="http://schemas.microsoft.com/office/powerpoint/2010/main" val="331919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859083-4969-4DD4-80D0-3E10BC4B9420}"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3F974-14C1-46AF-B1E4-A772BE031B60}" type="slidenum">
              <a:rPr lang="en-US" smtClean="0"/>
              <a:t>‹#›</a:t>
            </a:fld>
            <a:endParaRPr lang="en-US"/>
          </a:p>
        </p:txBody>
      </p:sp>
    </p:spTree>
    <p:extLst>
      <p:ext uri="{BB962C8B-B14F-4D97-AF65-F5344CB8AC3E}">
        <p14:creationId xmlns:p14="http://schemas.microsoft.com/office/powerpoint/2010/main" val="300220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859083-4969-4DD4-80D0-3E10BC4B9420}"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3F974-14C1-46AF-B1E4-A772BE031B60}" type="slidenum">
              <a:rPr lang="en-US" smtClean="0"/>
              <a:t>‹#›</a:t>
            </a:fld>
            <a:endParaRPr lang="en-US"/>
          </a:p>
        </p:txBody>
      </p:sp>
    </p:spTree>
    <p:extLst>
      <p:ext uri="{BB962C8B-B14F-4D97-AF65-F5344CB8AC3E}">
        <p14:creationId xmlns:p14="http://schemas.microsoft.com/office/powerpoint/2010/main" val="167117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859083-4969-4DD4-80D0-3E10BC4B9420}"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3F974-14C1-46AF-B1E4-A772BE031B60}" type="slidenum">
              <a:rPr lang="en-US" smtClean="0"/>
              <a:t>‹#›</a:t>
            </a:fld>
            <a:endParaRPr lang="en-US"/>
          </a:p>
        </p:txBody>
      </p:sp>
    </p:spTree>
    <p:extLst>
      <p:ext uri="{BB962C8B-B14F-4D97-AF65-F5344CB8AC3E}">
        <p14:creationId xmlns:p14="http://schemas.microsoft.com/office/powerpoint/2010/main" val="232063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859083-4969-4DD4-80D0-3E10BC4B9420}"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3F974-14C1-46AF-B1E4-A772BE031B60}" type="slidenum">
              <a:rPr lang="en-US" smtClean="0"/>
              <a:t>‹#›</a:t>
            </a:fld>
            <a:endParaRPr lang="en-US"/>
          </a:p>
        </p:txBody>
      </p:sp>
    </p:spTree>
    <p:extLst>
      <p:ext uri="{BB962C8B-B14F-4D97-AF65-F5344CB8AC3E}">
        <p14:creationId xmlns:p14="http://schemas.microsoft.com/office/powerpoint/2010/main" val="239629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859083-4969-4DD4-80D0-3E10BC4B9420}" type="datetimeFigureOut">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3F974-14C1-46AF-B1E4-A772BE031B60}" type="slidenum">
              <a:rPr lang="en-US" smtClean="0"/>
              <a:t>‹#›</a:t>
            </a:fld>
            <a:endParaRPr lang="en-US"/>
          </a:p>
        </p:txBody>
      </p:sp>
    </p:spTree>
    <p:extLst>
      <p:ext uri="{BB962C8B-B14F-4D97-AF65-F5344CB8AC3E}">
        <p14:creationId xmlns:p14="http://schemas.microsoft.com/office/powerpoint/2010/main" val="292295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859083-4969-4DD4-80D0-3E10BC4B9420}" type="datetimeFigureOut">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3F974-14C1-46AF-B1E4-A772BE031B60}" type="slidenum">
              <a:rPr lang="en-US" smtClean="0"/>
              <a:t>‹#›</a:t>
            </a:fld>
            <a:endParaRPr lang="en-US"/>
          </a:p>
        </p:txBody>
      </p:sp>
    </p:spTree>
    <p:extLst>
      <p:ext uri="{BB962C8B-B14F-4D97-AF65-F5344CB8AC3E}">
        <p14:creationId xmlns:p14="http://schemas.microsoft.com/office/powerpoint/2010/main" val="253718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9083-4969-4DD4-80D0-3E10BC4B9420}" type="datetimeFigureOut">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3F974-14C1-46AF-B1E4-A772BE031B60}" type="slidenum">
              <a:rPr lang="en-US" smtClean="0"/>
              <a:t>‹#›</a:t>
            </a:fld>
            <a:endParaRPr lang="en-US"/>
          </a:p>
        </p:txBody>
      </p:sp>
    </p:spTree>
    <p:extLst>
      <p:ext uri="{BB962C8B-B14F-4D97-AF65-F5344CB8AC3E}">
        <p14:creationId xmlns:p14="http://schemas.microsoft.com/office/powerpoint/2010/main" val="273643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859083-4969-4DD4-80D0-3E10BC4B9420}"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3F974-14C1-46AF-B1E4-A772BE031B60}" type="slidenum">
              <a:rPr lang="en-US" smtClean="0"/>
              <a:t>‹#›</a:t>
            </a:fld>
            <a:endParaRPr lang="en-US"/>
          </a:p>
        </p:txBody>
      </p:sp>
    </p:spTree>
    <p:extLst>
      <p:ext uri="{BB962C8B-B14F-4D97-AF65-F5344CB8AC3E}">
        <p14:creationId xmlns:p14="http://schemas.microsoft.com/office/powerpoint/2010/main" val="414636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859083-4969-4DD4-80D0-3E10BC4B9420}"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3F974-14C1-46AF-B1E4-A772BE031B60}" type="slidenum">
              <a:rPr lang="en-US" smtClean="0"/>
              <a:t>‹#›</a:t>
            </a:fld>
            <a:endParaRPr lang="en-US"/>
          </a:p>
        </p:txBody>
      </p:sp>
    </p:spTree>
    <p:extLst>
      <p:ext uri="{BB962C8B-B14F-4D97-AF65-F5344CB8AC3E}">
        <p14:creationId xmlns:p14="http://schemas.microsoft.com/office/powerpoint/2010/main" val="382645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59083-4969-4DD4-80D0-3E10BC4B9420}" type="datetimeFigureOut">
              <a:rPr lang="en-US" smtClean="0"/>
              <a:t>4/15/2025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3F974-14C1-46AF-B1E4-A772BE031B60}" type="slidenum">
              <a:rPr lang="en-US" smtClean="0"/>
              <a:t>‹#›</a:t>
            </a:fld>
            <a:endParaRPr lang="en-US"/>
          </a:p>
        </p:txBody>
      </p:sp>
    </p:spTree>
    <p:extLst>
      <p:ext uri="{BB962C8B-B14F-4D97-AF65-F5344CB8AC3E}">
        <p14:creationId xmlns:p14="http://schemas.microsoft.com/office/powerpoint/2010/main" val="2939391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altLang="en-US" b="1" dirty="0"/>
              <a:t>主的复活与我们的受浸</a:t>
            </a:r>
            <a:endParaRPr lang="en-US" b="1" dirty="0"/>
          </a:p>
        </p:txBody>
      </p:sp>
      <p:sp>
        <p:nvSpPr>
          <p:cNvPr id="3" name="Subtitle 2"/>
          <p:cNvSpPr>
            <a:spLocks noGrp="1"/>
          </p:cNvSpPr>
          <p:nvPr>
            <p:ph type="subTitle" idx="1"/>
          </p:nvPr>
        </p:nvSpPr>
        <p:spPr/>
        <p:txBody>
          <a:bodyPr>
            <a:normAutofit/>
          </a:bodyPr>
          <a:lstStyle/>
          <a:p>
            <a:r>
              <a:rPr lang="zh-CN" altLang="en-US" sz="3600" b="1" dirty="0">
                <a:solidFill>
                  <a:schemeClr val="tx1"/>
                </a:solidFill>
                <a:latin typeface="+mn-ea"/>
              </a:rPr>
              <a:t>黄力夫弟兄</a:t>
            </a:r>
            <a:endParaRPr lang="en-US" altLang="zh-CN" sz="3600" b="1" dirty="0">
              <a:solidFill>
                <a:schemeClr val="tx1"/>
              </a:solidFill>
              <a:latin typeface="+mn-ea"/>
            </a:endParaRPr>
          </a:p>
        </p:txBody>
      </p:sp>
    </p:spTree>
    <p:extLst>
      <p:ext uri="{BB962C8B-B14F-4D97-AF65-F5344CB8AC3E}">
        <p14:creationId xmlns:p14="http://schemas.microsoft.com/office/powerpoint/2010/main" val="1060955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10515600" cy="3416320"/>
          </a:xfrm>
          <a:prstGeom prst="rect">
            <a:avLst/>
          </a:prstGeom>
          <a:noFill/>
        </p:spPr>
        <p:txBody>
          <a:bodyPr wrap="square" rtlCol="0">
            <a:spAutoFit/>
          </a:bodyPr>
          <a:lstStyle/>
          <a:p>
            <a:pPr lvl="0"/>
            <a:r>
              <a:rPr lang="zh-CN" altLang="en-US" sz="3600" b="1" dirty="0">
                <a:solidFill>
                  <a:prstClr val="black"/>
                </a:solidFill>
                <a:latin typeface="宋体"/>
              </a:rPr>
              <a:t>因为知道基督既从死里复活，就不再死，死也不再作他的主了。</a:t>
            </a:r>
            <a:endParaRPr lang="en-US" altLang="zh-CN" sz="3600" b="1" dirty="0">
              <a:solidFill>
                <a:prstClr val="black"/>
              </a:solidFill>
              <a:latin typeface="宋体"/>
            </a:endParaRPr>
          </a:p>
          <a:p>
            <a:pPr lvl="0"/>
            <a:endParaRPr lang="en-US" sz="3600" b="1" dirty="0">
              <a:solidFill>
                <a:prstClr val="black"/>
              </a:solidFill>
              <a:latin typeface="宋体"/>
            </a:endParaRPr>
          </a:p>
          <a:p>
            <a:pPr lvl="0"/>
            <a:r>
              <a:rPr lang="en-US" sz="3600" dirty="0">
                <a:solidFill>
                  <a:prstClr val="black"/>
                </a:solidFill>
              </a:rPr>
              <a:t>For we know that since Christ was raised from the dead, he cannot die again; death no longer has mastery over him. </a:t>
            </a:r>
            <a:r>
              <a:rPr lang="zh-CN" altLang="en-US" sz="3600" b="1" dirty="0">
                <a:solidFill>
                  <a:prstClr val="black"/>
                </a:solidFill>
                <a:latin typeface="宋体"/>
              </a:rPr>
              <a:t> </a:t>
            </a:r>
          </a:p>
        </p:txBody>
      </p:sp>
    </p:spTree>
    <p:extLst>
      <p:ext uri="{BB962C8B-B14F-4D97-AF65-F5344CB8AC3E}">
        <p14:creationId xmlns:p14="http://schemas.microsoft.com/office/powerpoint/2010/main" val="391104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10591800" cy="2308324"/>
          </a:xfrm>
          <a:prstGeom prst="rect">
            <a:avLst/>
          </a:prstGeom>
          <a:noFill/>
        </p:spPr>
        <p:txBody>
          <a:bodyPr wrap="square" rtlCol="0">
            <a:spAutoFit/>
          </a:bodyPr>
          <a:lstStyle/>
          <a:p>
            <a:r>
              <a:rPr lang="zh-CN" altLang="en-US" sz="3600" b="1" dirty="0">
                <a:solidFill>
                  <a:prstClr val="black"/>
                </a:solidFill>
                <a:latin typeface="宋体"/>
              </a:rPr>
              <a:t>他死是向罪死了，只有一次；他活是向神活著。</a:t>
            </a:r>
            <a:endParaRPr lang="en-US" altLang="zh-CN" sz="3600" b="1" dirty="0">
              <a:solidFill>
                <a:prstClr val="black"/>
              </a:solidFill>
              <a:latin typeface="宋体"/>
            </a:endParaRPr>
          </a:p>
          <a:p>
            <a:endParaRPr lang="en-US" sz="3600" dirty="0">
              <a:ea typeface="Times New Roman"/>
            </a:endParaRPr>
          </a:p>
          <a:p>
            <a:r>
              <a:rPr lang="en-US" sz="3600" dirty="0">
                <a:ea typeface="Times New Roman"/>
              </a:rPr>
              <a:t>The death he died, he died to sin once for all; but the life he lives, he lives to God. </a:t>
            </a:r>
          </a:p>
        </p:txBody>
      </p:sp>
    </p:spTree>
    <p:extLst>
      <p:ext uri="{BB962C8B-B14F-4D97-AF65-F5344CB8AC3E}">
        <p14:creationId xmlns:p14="http://schemas.microsoft.com/office/powerpoint/2010/main" val="3393275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28600"/>
            <a:ext cx="10744200" cy="2862322"/>
          </a:xfrm>
          <a:prstGeom prst="rect">
            <a:avLst/>
          </a:prstGeom>
          <a:noFill/>
        </p:spPr>
        <p:txBody>
          <a:bodyPr wrap="square" rtlCol="0">
            <a:spAutoFit/>
          </a:bodyPr>
          <a:lstStyle/>
          <a:p>
            <a:pPr lvl="0"/>
            <a:r>
              <a:rPr lang="zh-CN" altLang="en-US" sz="3600" b="1" dirty="0">
                <a:solidFill>
                  <a:prstClr val="black"/>
                </a:solidFill>
                <a:latin typeface="宋体"/>
              </a:rPr>
              <a:t>这样，你们向罪也当看自己是死的；向神在基督耶稣里，却当看自己是活的。</a:t>
            </a:r>
            <a:endParaRPr lang="en-US" altLang="zh-CN" sz="3600" b="1" dirty="0">
              <a:solidFill>
                <a:prstClr val="black"/>
              </a:solidFill>
              <a:latin typeface="宋体"/>
            </a:endParaRPr>
          </a:p>
          <a:p>
            <a:pPr lvl="0"/>
            <a:endParaRPr lang="en-US" sz="3600" dirty="0">
              <a:solidFill>
                <a:prstClr val="black"/>
              </a:solidFill>
            </a:endParaRPr>
          </a:p>
          <a:p>
            <a:pPr lvl="0"/>
            <a:r>
              <a:rPr lang="en-US" sz="3600" dirty="0">
                <a:solidFill>
                  <a:prstClr val="black"/>
                </a:solidFill>
              </a:rPr>
              <a:t>In the same way, count yourselves dead to sin but alive to God in Christ Jesus.</a:t>
            </a:r>
            <a:r>
              <a:rPr lang="zh-CN" altLang="en-US" sz="3600" b="1" dirty="0">
                <a:solidFill>
                  <a:prstClr val="black"/>
                </a:solidFill>
                <a:latin typeface="宋体"/>
              </a:rPr>
              <a:t> </a:t>
            </a:r>
            <a:r>
              <a:rPr lang="en-US" altLang="zh-CN" sz="3600" b="1" dirty="0">
                <a:solidFill>
                  <a:prstClr val="black"/>
                </a:solidFill>
                <a:latin typeface="宋体"/>
              </a:rPr>
              <a:t>			</a:t>
            </a:r>
            <a:endParaRPr lang="zh-CN" altLang="en-US" sz="3600" b="1" dirty="0">
              <a:solidFill>
                <a:prstClr val="black"/>
              </a:solidFill>
              <a:latin typeface="宋体"/>
            </a:endParaRPr>
          </a:p>
        </p:txBody>
      </p:sp>
    </p:spTree>
    <p:extLst>
      <p:ext uri="{BB962C8B-B14F-4D97-AF65-F5344CB8AC3E}">
        <p14:creationId xmlns:p14="http://schemas.microsoft.com/office/powerpoint/2010/main" val="314049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371600"/>
          </a:xfrm>
        </p:spPr>
        <p:txBody>
          <a:bodyPr>
            <a:normAutofit/>
          </a:bodyPr>
          <a:lstStyle/>
          <a:p>
            <a:r>
              <a:rPr lang="zh-CN" altLang="en-US" sz="4000" b="1" dirty="0"/>
              <a:t>受洗归入基督的死</a:t>
            </a:r>
            <a:br>
              <a:rPr lang="en-US" altLang="zh-CN" sz="4000" b="1" dirty="0"/>
            </a:br>
            <a:r>
              <a:rPr lang="en-US" altLang="zh-CN" sz="4000" dirty="0"/>
              <a:t>Baptized into The Death of Christ</a:t>
            </a:r>
            <a:endParaRPr lang="en-US" sz="4000" b="1" dirty="0"/>
          </a:p>
        </p:txBody>
      </p:sp>
      <p:sp>
        <p:nvSpPr>
          <p:cNvPr id="3" name="Content Placeholder 2"/>
          <p:cNvSpPr>
            <a:spLocks noGrp="1"/>
          </p:cNvSpPr>
          <p:nvPr>
            <p:ph idx="1"/>
          </p:nvPr>
        </p:nvSpPr>
        <p:spPr>
          <a:xfrm>
            <a:off x="762000" y="1646238"/>
            <a:ext cx="10515600" cy="4373563"/>
          </a:xfrm>
        </p:spPr>
        <p:txBody>
          <a:bodyPr>
            <a:normAutofit/>
          </a:bodyPr>
          <a:lstStyle/>
          <a:p>
            <a:pPr>
              <a:lnSpc>
                <a:spcPts val="3500"/>
              </a:lnSpc>
            </a:pPr>
            <a:r>
              <a:rPr lang="zh-CN" altLang="en-US" sz="3600" b="1" dirty="0"/>
              <a:t>基督的死：基督为什么死？</a:t>
            </a:r>
            <a:endParaRPr lang="en-US" altLang="zh-CN" sz="3600" b="1" dirty="0"/>
          </a:p>
          <a:p>
            <a:pPr>
              <a:lnSpc>
                <a:spcPts val="3500"/>
              </a:lnSpc>
            </a:pPr>
            <a:r>
              <a:rPr lang="en-US" sz="3600" dirty="0"/>
              <a:t>Death of Christ: Why did Christ die?</a:t>
            </a:r>
          </a:p>
          <a:p>
            <a:pPr marL="0" indent="0">
              <a:lnSpc>
                <a:spcPts val="3500"/>
              </a:lnSpc>
              <a:buNone/>
            </a:pPr>
            <a:endParaRPr lang="en-US" sz="3600" dirty="0"/>
          </a:p>
          <a:p>
            <a:pPr>
              <a:lnSpc>
                <a:spcPts val="3500"/>
              </a:lnSpc>
            </a:pPr>
            <a:r>
              <a:rPr lang="zh-CN" altLang="en-US" sz="3600" b="1" dirty="0">
                <a:latin typeface="+mn-ea"/>
              </a:rPr>
              <a:t>为罪而死</a:t>
            </a:r>
            <a:r>
              <a:rPr lang="en-US" altLang="zh-CN" sz="3600" b="1" dirty="0">
                <a:latin typeface="+mn-ea"/>
              </a:rPr>
              <a:t>: </a:t>
            </a:r>
            <a:r>
              <a:rPr lang="zh-CN" altLang="en-US" sz="3600" b="1" dirty="0">
                <a:latin typeface="+mn-ea"/>
              </a:rPr>
              <a:t>我们的罪，不是祂的罪。</a:t>
            </a:r>
            <a:endParaRPr lang="en-US" altLang="zh-CN" sz="3600" b="1" dirty="0">
              <a:latin typeface="+mn-ea"/>
            </a:endParaRPr>
          </a:p>
          <a:p>
            <a:pPr>
              <a:lnSpc>
                <a:spcPts val="3500"/>
              </a:lnSpc>
            </a:pPr>
            <a:r>
              <a:rPr lang="en-US" sz="3600" dirty="0"/>
              <a:t>Died for sins: Our sins, not His.</a:t>
            </a:r>
          </a:p>
        </p:txBody>
      </p:sp>
    </p:spTree>
    <p:extLst>
      <p:ext uri="{BB962C8B-B14F-4D97-AF65-F5344CB8AC3E}">
        <p14:creationId xmlns:p14="http://schemas.microsoft.com/office/powerpoint/2010/main" val="254882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341438"/>
          </a:xfrm>
        </p:spPr>
        <p:txBody>
          <a:bodyPr>
            <a:noAutofit/>
          </a:bodyPr>
          <a:lstStyle/>
          <a:p>
            <a:r>
              <a:rPr lang="zh-CN" altLang="en-US" sz="4000" b="1" dirty="0">
                <a:solidFill>
                  <a:prstClr val="black"/>
                </a:solidFill>
                <a:cs typeface="+mn-cs"/>
              </a:rPr>
              <a:t>像基督从死里复活一样</a:t>
            </a:r>
            <a:br>
              <a:rPr lang="en-US" altLang="zh-CN" sz="4000" b="1" dirty="0">
                <a:solidFill>
                  <a:prstClr val="black"/>
                </a:solidFill>
                <a:cs typeface="+mn-cs"/>
              </a:rPr>
            </a:br>
            <a:r>
              <a:rPr lang="en-US" altLang="zh-CN" sz="4000" dirty="0">
                <a:solidFill>
                  <a:prstClr val="black"/>
                </a:solidFill>
                <a:ea typeface="+mn-ea"/>
                <a:cs typeface="+mn-cs"/>
              </a:rPr>
              <a:t>J</a:t>
            </a:r>
            <a:r>
              <a:rPr lang="en-US" sz="4000" dirty="0">
                <a:solidFill>
                  <a:prstClr val="black"/>
                </a:solidFill>
                <a:ea typeface="+mn-ea"/>
                <a:cs typeface="+mn-cs"/>
              </a:rPr>
              <a:t>ust as Christ was raised from the dead</a:t>
            </a:r>
            <a:endParaRPr lang="en-US" sz="4000" dirty="0"/>
          </a:p>
        </p:txBody>
      </p:sp>
      <p:sp>
        <p:nvSpPr>
          <p:cNvPr id="3" name="Content Placeholder 2"/>
          <p:cNvSpPr>
            <a:spLocks noGrp="1"/>
          </p:cNvSpPr>
          <p:nvPr>
            <p:ph idx="1"/>
          </p:nvPr>
        </p:nvSpPr>
        <p:spPr/>
        <p:txBody>
          <a:bodyPr>
            <a:normAutofit/>
          </a:bodyPr>
          <a:lstStyle/>
          <a:p>
            <a:pPr>
              <a:lnSpc>
                <a:spcPts val="3500"/>
              </a:lnSpc>
            </a:pPr>
            <a:r>
              <a:rPr lang="zh-CN" altLang="en-US" sz="3600" b="1" dirty="0">
                <a:latin typeface="+mn-ea"/>
              </a:rPr>
              <a:t>从水里出来，象征从死里复活。</a:t>
            </a:r>
            <a:endParaRPr lang="en-US" altLang="zh-CN" sz="3600" b="1" dirty="0">
              <a:latin typeface="+mn-ea"/>
            </a:endParaRPr>
          </a:p>
          <a:p>
            <a:pPr>
              <a:lnSpc>
                <a:spcPts val="3500"/>
              </a:lnSpc>
            </a:pPr>
            <a:r>
              <a:rPr lang="en-US" sz="3600" dirty="0"/>
              <a:t>Coming out from the water, symbolizing resurrection. </a:t>
            </a:r>
          </a:p>
          <a:p>
            <a:pPr>
              <a:lnSpc>
                <a:spcPts val="3500"/>
              </a:lnSpc>
            </a:pPr>
            <a:endParaRPr lang="en-US" sz="3600" dirty="0"/>
          </a:p>
          <a:p>
            <a:pPr>
              <a:lnSpc>
                <a:spcPts val="3500"/>
              </a:lnSpc>
            </a:pPr>
            <a:r>
              <a:rPr lang="zh-CN" altLang="en-US" sz="3600" b="1" dirty="0"/>
              <a:t>在主前认罪，受洗成为新人。</a:t>
            </a:r>
            <a:endParaRPr lang="en-US" altLang="zh-CN" sz="3600" b="1" dirty="0"/>
          </a:p>
          <a:p>
            <a:pPr>
              <a:lnSpc>
                <a:spcPts val="3500"/>
              </a:lnSpc>
            </a:pPr>
            <a:r>
              <a:rPr lang="en-US" sz="3600" dirty="0"/>
              <a:t>Confess your sins, baptized to become a new person.</a:t>
            </a:r>
          </a:p>
        </p:txBody>
      </p:sp>
    </p:spTree>
    <p:extLst>
      <p:ext uri="{BB962C8B-B14F-4D97-AF65-F5344CB8AC3E}">
        <p14:creationId xmlns:p14="http://schemas.microsoft.com/office/powerpoint/2010/main" val="182143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38200"/>
          </a:xfrm>
        </p:spPr>
        <p:txBody>
          <a:bodyPr>
            <a:normAutofit/>
          </a:bodyPr>
          <a:lstStyle/>
          <a:p>
            <a:r>
              <a:rPr lang="zh-CN" altLang="en-US" b="1" dirty="0">
                <a:latin typeface="+mn-ea"/>
              </a:rPr>
              <a:t>新生的样式</a:t>
            </a:r>
            <a:r>
              <a:rPr lang="en-US" altLang="zh-CN" b="1" dirty="0">
                <a:latin typeface="+mn-ea"/>
              </a:rPr>
              <a:t> </a:t>
            </a:r>
            <a:r>
              <a:rPr lang="en-US" altLang="zh-CN" dirty="0"/>
              <a:t>New Life</a:t>
            </a:r>
            <a:endParaRPr lang="en-US" dirty="0"/>
          </a:p>
        </p:txBody>
      </p:sp>
      <p:sp>
        <p:nvSpPr>
          <p:cNvPr id="3" name="Content Placeholder 2"/>
          <p:cNvSpPr>
            <a:spLocks noGrp="1"/>
          </p:cNvSpPr>
          <p:nvPr>
            <p:ph idx="1"/>
          </p:nvPr>
        </p:nvSpPr>
        <p:spPr>
          <a:xfrm>
            <a:off x="685800" y="1066800"/>
            <a:ext cx="10591800" cy="5638800"/>
          </a:xfrm>
        </p:spPr>
        <p:txBody>
          <a:bodyPr>
            <a:normAutofit/>
          </a:bodyPr>
          <a:lstStyle/>
          <a:p>
            <a:pPr>
              <a:lnSpc>
                <a:spcPts val="3500"/>
              </a:lnSpc>
            </a:pPr>
            <a:r>
              <a:rPr lang="zh-CN" altLang="en-US" sz="3600" b="1" dirty="0">
                <a:solidFill>
                  <a:prstClr val="black"/>
                </a:solidFill>
                <a:latin typeface="宋体"/>
              </a:rPr>
              <a:t>复活的人有新生的样式。</a:t>
            </a:r>
            <a:endParaRPr lang="en-US" altLang="zh-CN" sz="3600" b="1" dirty="0">
              <a:solidFill>
                <a:prstClr val="black"/>
              </a:solidFill>
              <a:latin typeface="宋体"/>
            </a:endParaRPr>
          </a:p>
          <a:p>
            <a:pPr>
              <a:lnSpc>
                <a:spcPts val="3500"/>
              </a:lnSpc>
            </a:pPr>
            <a:r>
              <a:rPr lang="en-US" altLang="zh-CN" sz="3600" dirty="0">
                <a:solidFill>
                  <a:prstClr val="black"/>
                </a:solidFill>
              </a:rPr>
              <a:t>Those resurrected will </a:t>
            </a:r>
            <a:r>
              <a:rPr lang="en-US" sz="3600" dirty="0">
                <a:solidFill>
                  <a:prstClr val="black"/>
                </a:solidFill>
              </a:rPr>
              <a:t>live a new life.</a:t>
            </a:r>
          </a:p>
          <a:p>
            <a:pPr>
              <a:lnSpc>
                <a:spcPts val="3500"/>
              </a:lnSpc>
            </a:pPr>
            <a:endParaRPr lang="en-US" altLang="zh-CN" sz="3600" b="1" dirty="0"/>
          </a:p>
          <a:p>
            <a:pPr>
              <a:lnSpc>
                <a:spcPts val="3500"/>
              </a:lnSpc>
            </a:pPr>
            <a:r>
              <a:rPr lang="zh-CN" altLang="en-US" sz="3600" b="1" dirty="0"/>
              <a:t>既然蒙召，行事为人就当与蒙召的恩相称。</a:t>
            </a:r>
            <a:r>
              <a:rPr lang="en-US" altLang="zh-CN" sz="3600" b="1" dirty="0"/>
              <a:t>	</a:t>
            </a:r>
          </a:p>
          <a:p>
            <a:pPr>
              <a:lnSpc>
                <a:spcPts val="3500"/>
              </a:lnSpc>
            </a:pPr>
            <a:r>
              <a:rPr lang="en-US" sz="3600" dirty="0">
                <a:latin typeface="Arial"/>
                <a:ea typeface="Batang"/>
              </a:rPr>
              <a:t>to live a life worthy of the calling you have received </a:t>
            </a:r>
            <a:r>
              <a:rPr lang="en-US" altLang="zh-CN" sz="3600" b="1" dirty="0"/>
              <a:t>				</a:t>
            </a:r>
            <a:r>
              <a:rPr lang="zh-CN" altLang="en-US" sz="3600" b="1" dirty="0"/>
              <a:t>弗 </a:t>
            </a:r>
            <a:r>
              <a:rPr lang="en-US" altLang="zh-CN" sz="3600" dirty="0" err="1"/>
              <a:t>Eph</a:t>
            </a:r>
            <a:r>
              <a:rPr lang="en-US" altLang="zh-CN" sz="3600" dirty="0"/>
              <a:t> 4:1</a:t>
            </a:r>
          </a:p>
          <a:p>
            <a:pPr>
              <a:lnSpc>
                <a:spcPts val="3500"/>
              </a:lnSpc>
            </a:pPr>
            <a:endParaRPr lang="en-US" sz="3600" dirty="0"/>
          </a:p>
          <a:p>
            <a:pPr>
              <a:lnSpc>
                <a:spcPts val="3500"/>
              </a:lnSpc>
            </a:pPr>
            <a:r>
              <a:rPr lang="zh-CN" altLang="en-US" sz="3600" b="1" dirty="0"/>
              <a:t>基督使者</a:t>
            </a:r>
            <a:r>
              <a:rPr lang="zh-CN" altLang="en-US" sz="3600" dirty="0"/>
              <a:t> </a:t>
            </a:r>
            <a:r>
              <a:rPr lang="en-US" altLang="zh-CN" sz="3600" dirty="0"/>
              <a:t>Ambassadors for Christ</a:t>
            </a:r>
            <a:endParaRPr lang="en-US" sz="3600" dirty="0"/>
          </a:p>
        </p:txBody>
      </p:sp>
    </p:spTree>
    <p:extLst>
      <p:ext uri="{BB962C8B-B14F-4D97-AF65-F5344CB8AC3E}">
        <p14:creationId xmlns:p14="http://schemas.microsoft.com/office/powerpoint/2010/main" val="378771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219200"/>
          </a:xfrm>
        </p:spPr>
        <p:txBody>
          <a:bodyPr>
            <a:normAutofit fontScale="90000"/>
          </a:bodyPr>
          <a:lstStyle/>
          <a:p>
            <a:r>
              <a:rPr lang="zh-CN" altLang="en-US" b="1" dirty="0">
                <a:solidFill>
                  <a:prstClr val="black"/>
                </a:solidFill>
              </a:rPr>
              <a:t>不再作罪的奴仆</a:t>
            </a:r>
            <a:br>
              <a:rPr lang="en-US" altLang="zh-CN" b="1" dirty="0">
                <a:solidFill>
                  <a:prstClr val="black"/>
                </a:solidFill>
              </a:rPr>
            </a:br>
            <a:r>
              <a:rPr lang="en-US" altLang="zh-CN" dirty="0">
                <a:solidFill>
                  <a:prstClr val="black"/>
                </a:solidFill>
              </a:rPr>
              <a:t>N</a:t>
            </a:r>
            <a:r>
              <a:rPr lang="en-US" dirty="0">
                <a:solidFill>
                  <a:prstClr val="black"/>
                </a:solidFill>
              </a:rPr>
              <a:t>o longer be slaves to sin</a:t>
            </a:r>
            <a:endParaRPr lang="en-US" dirty="0"/>
          </a:p>
        </p:txBody>
      </p:sp>
      <p:sp>
        <p:nvSpPr>
          <p:cNvPr id="3" name="Content Placeholder 2"/>
          <p:cNvSpPr>
            <a:spLocks noGrp="1"/>
          </p:cNvSpPr>
          <p:nvPr>
            <p:ph idx="1"/>
          </p:nvPr>
        </p:nvSpPr>
        <p:spPr/>
        <p:txBody>
          <a:bodyPr>
            <a:normAutofit/>
          </a:bodyPr>
          <a:lstStyle/>
          <a:p>
            <a:pPr>
              <a:lnSpc>
                <a:spcPts val="3500"/>
              </a:lnSpc>
            </a:pPr>
            <a:r>
              <a:rPr lang="zh-CN" altLang="en-US" sz="3600" b="1" dirty="0">
                <a:latin typeface="+mn-ea"/>
              </a:rPr>
              <a:t>我们很容易成为罪的奴仆。</a:t>
            </a:r>
            <a:endParaRPr lang="en-US" altLang="zh-CN" sz="3600" b="1" dirty="0">
              <a:latin typeface="+mn-ea"/>
            </a:endParaRPr>
          </a:p>
          <a:p>
            <a:pPr>
              <a:lnSpc>
                <a:spcPts val="3500"/>
              </a:lnSpc>
            </a:pPr>
            <a:r>
              <a:rPr lang="en-US" sz="3600" dirty="0"/>
              <a:t>We can easily become slaves of sin.</a:t>
            </a:r>
          </a:p>
          <a:p>
            <a:pPr>
              <a:lnSpc>
                <a:spcPts val="3500"/>
              </a:lnSpc>
            </a:pPr>
            <a:endParaRPr lang="en-US" altLang="zh-CN" sz="3600" b="1" dirty="0">
              <a:latin typeface="+mn-ea"/>
            </a:endParaRPr>
          </a:p>
          <a:p>
            <a:pPr>
              <a:lnSpc>
                <a:spcPts val="3500"/>
              </a:lnSpc>
            </a:pPr>
            <a:r>
              <a:rPr lang="zh-CN" altLang="en-US" sz="3600" b="1" dirty="0">
                <a:latin typeface="+mn-ea"/>
              </a:rPr>
              <a:t>没有小拇指的长老。</a:t>
            </a:r>
            <a:endParaRPr lang="en-US" altLang="zh-CN" sz="3600" b="1" dirty="0">
              <a:latin typeface="+mn-ea"/>
            </a:endParaRPr>
          </a:p>
          <a:p>
            <a:pPr>
              <a:lnSpc>
                <a:spcPts val="3500"/>
              </a:lnSpc>
            </a:pPr>
            <a:r>
              <a:rPr lang="en-US" sz="3600" dirty="0"/>
              <a:t>The elder without a little finger.</a:t>
            </a:r>
          </a:p>
        </p:txBody>
      </p:sp>
    </p:spTree>
    <p:extLst>
      <p:ext uri="{BB962C8B-B14F-4D97-AF65-F5344CB8AC3E}">
        <p14:creationId xmlns:p14="http://schemas.microsoft.com/office/powerpoint/2010/main" val="360483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38200"/>
          </a:xfrm>
        </p:spPr>
        <p:txBody>
          <a:bodyPr/>
          <a:lstStyle/>
          <a:p>
            <a:r>
              <a:rPr lang="zh-CN" altLang="en-US" b="1" dirty="0">
                <a:solidFill>
                  <a:prstClr val="black"/>
                </a:solidFill>
              </a:rPr>
              <a:t>与他联合 </a:t>
            </a:r>
            <a:r>
              <a:rPr lang="en-US" altLang="zh-CN" dirty="0">
                <a:solidFill>
                  <a:prstClr val="black"/>
                </a:solidFill>
              </a:rPr>
              <a:t>United with Him</a:t>
            </a:r>
            <a:endParaRPr lang="en-US" dirty="0"/>
          </a:p>
        </p:txBody>
      </p:sp>
      <p:sp>
        <p:nvSpPr>
          <p:cNvPr id="3" name="Content Placeholder 2"/>
          <p:cNvSpPr>
            <a:spLocks noGrp="1"/>
          </p:cNvSpPr>
          <p:nvPr>
            <p:ph idx="1"/>
          </p:nvPr>
        </p:nvSpPr>
        <p:spPr>
          <a:xfrm>
            <a:off x="762000" y="1066801"/>
            <a:ext cx="10515600" cy="5059363"/>
          </a:xfrm>
        </p:spPr>
        <p:txBody>
          <a:bodyPr>
            <a:normAutofit/>
          </a:bodyPr>
          <a:lstStyle/>
          <a:p>
            <a:pPr>
              <a:lnSpc>
                <a:spcPts val="3500"/>
              </a:lnSpc>
            </a:pPr>
            <a:r>
              <a:rPr lang="zh-CN" altLang="en-US" sz="3600" b="1" dirty="0">
                <a:solidFill>
                  <a:prstClr val="black"/>
                </a:solidFill>
              </a:rPr>
              <a:t>联合 </a:t>
            </a:r>
            <a:r>
              <a:rPr lang="en-US" altLang="zh-CN" sz="3600" dirty="0">
                <a:solidFill>
                  <a:prstClr val="black"/>
                </a:solidFill>
              </a:rPr>
              <a:t>United.</a:t>
            </a:r>
          </a:p>
          <a:p>
            <a:pPr>
              <a:lnSpc>
                <a:spcPts val="3500"/>
              </a:lnSpc>
            </a:pPr>
            <a:endParaRPr lang="en-US" altLang="zh-CN" sz="3600" b="1" dirty="0">
              <a:solidFill>
                <a:prstClr val="black"/>
              </a:solidFill>
            </a:endParaRPr>
          </a:p>
          <a:p>
            <a:pPr>
              <a:lnSpc>
                <a:spcPts val="3500"/>
              </a:lnSpc>
            </a:pPr>
            <a:r>
              <a:rPr lang="zh-CN" altLang="en-US" sz="3600" b="1" dirty="0">
                <a:solidFill>
                  <a:prstClr val="black"/>
                </a:solidFill>
              </a:rPr>
              <a:t>原文是“一同栽种”。</a:t>
            </a:r>
            <a:endParaRPr lang="en-US" altLang="zh-CN" sz="3600" b="1" dirty="0">
              <a:solidFill>
                <a:prstClr val="black"/>
              </a:solidFill>
            </a:endParaRPr>
          </a:p>
          <a:p>
            <a:pPr>
              <a:lnSpc>
                <a:spcPts val="3500"/>
              </a:lnSpc>
            </a:pPr>
            <a:r>
              <a:rPr lang="en-US" sz="3600" dirty="0">
                <a:solidFill>
                  <a:prstClr val="black"/>
                </a:solidFill>
              </a:rPr>
              <a:t>Original text is “planted together”.</a:t>
            </a:r>
          </a:p>
          <a:p>
            <a:pPr>
              <a:lnSpc>
                <a:spcPts val="3500"/>
              </a:lnSpc>
            </a:pPr>
            <a:endParaRPr lang="en-US" altLang="zh-CN" sz="3600" b="1" dirty="0">
              <a:solidFill>
                <a:prstClr val="black"/>
              </a:solidFill>
            </a:endParaRPr>
          </a:p>
          <a:p>
            <a:pPr>
              <a:lnSpc>
                <a:spcPts val="3500"/>
              </a:lnSpc>
            </a:pPr>
            <a:r>
              <a:rPr lang="zh-CN" altLang="en-US" sz="3600" b="1" dirty="0">
                <a:solidFill>
                  <a:prstClr val="black"/>
                </a:solidFill>
              </a:rPr>
              <a:t>万军之耶和华愿意与我们一同成长。</a:t>
            </a:r>
            <a:endParaRPr lang="en-US" altLang="zh-CN" sz="3600" b="1" dirty="0">
              <a:solidFill>
                <a:prstClr val="black"/>
              </a:solidFill>
            </a:endParaRPr>
          </a:p>
          <a:p>
            <a:pPr>
              <a:lnSpc>
                <a:spcPts val="3500"/>
              </a:lnSpc>
            </a:pPr>
            <a:r>
              <a:rPr lang="en-US" sz="3600" dirty="0">
                <a:solidFill>
                  <a:prstClr val="black"/>
                </a:solidFill>
              </a:rPr>
              <a:t>All mighty God is willing to grow together with us.</a:t>
            </a:r>
            <a:endParaRPr lang="en-US" sz="3600" dirty="0"/>
          </a:p>
        </p:txBody>
      </p:sp>
    </p:spTree>
    <p:extLst>
      <p:ext uri="{BB962C8B-B14F-4D97-AF65-F5344CB8AC3E}">
        <p14:creationId xmlns:p14="http://schemas.microsoft.com/office/powerpoint/2010/main" val="238557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341438"/>
          </a:xfrm>
        </p:spPr>
        <p:txBody>
          <a:bodyPr>
            <a:normAutofit fontScale="90000"/>
          </a:bodyPr>
          <a:lstStyle/>
          <a:p>
            <a:r>
              <a:rPr lang="zh-CN" altLang="en-US" b="1" dirty="0"/>
              <a:t>谁能为你施洗</a:t>
            </a:r>
            <a:r>
              <a:rPr lang="en-US" altLang="zh-CN" b="1" dirty="0"/>
              <a:t>?</a:t>
            </a:r>
            <a:br>
              <a:rPr lang="en-US" altLang="zh-CN" b="1" dirty="0"/>
            </a:br>
            <a:r>
              <a:rPr lang="en-US" altLang="zh-CN" dirty="0"/>
              <a:t>Who can baptize you?</a:t>
            </a:r>
            <a:endParaRPr lang="en-US" dirty="0"/>
          </a:p>
        </p:txBody>
      </p:sp>
      <p:sp>
        <p:nvSpPr>
          <p:cNvPr id="3" name="Content Placeholder 2"/>
          <p:cNvSpPr>
            <a:spLocks noGrp="1"/>
          </p:cNvSpPr>
          <p:nvPr>
            <p:ph idx="1"/>
          </p:nvPr>
        </p:nvSpPr>
        <p:spPr/>
        <p:txBody>
          <a:bodyPr>
            <a:normAutofit/>
          </a:bodyPr>
          <a:lstStyle/>
          <a:p>
            <a:pPr>
              <a:lnSpc>
                <a:spcPts val="3500"/>
              </a:lnSpc>
            </a:pPr>
            <a:r>
              <a:rPr lang="zh-CN" altLang="en-US" sz="3600" b="1" dirty="0"/>
              <a:t>按立的牧师？长老？</a:t>
            </a:r>
            <a:endParaRPr lang="en-US" altLang="zh-CN" sz="3600" b="1" dirty="0"/>
          </a:p>
          <a:p>
            <a:pPr>
              <a:lnSpc>
                <a:spcPts val="3500"/>
              </a:lnSpc>
            </a:pPr>
            <a:r>
              <a:rPr lang="en-US" sz="3600" dirty="0"/>
              <a:t>Ordained pastor? Elder?</a:t>
            </a:r>
          </a:p>
          <a:p>
            <a:pPr>
              <a:lnSpc>
                <a:spcPts val="3500"/>
              </a:lnSpc>
            </a:pPr>
            <a:endParaRPr lang="en-US" altLang="zh-CN" sz="3600" b="1" dirty="0">
              <a:latin typeface="+mn-ea"/>
            </a:endParaRPr>
          </a:p>
          <a:p>
            <a:pPr>
              <a:lnSpc>
                <a:spcPts val="3500"/>
              </a:lnSpc>
            </a:pPr>
            <a:r>
              <a:rPr lang="zh-CN" altLang="en-US" sz="3600" b="1" dirty="0">
                <a:latin typeface="+mn-ea"/>
              </a:rPr>
              <a:t>是圣灵。</a:t>
            </a:r>
            <a:endParaRPr lang="en-US" altLang="zh-CN" sz="3600" b="1" dirty="0">
              <a:latin typeface="+mn-ea"/>
            </a:endParaRPr>
          </a:p>
          <a:p>
            <a:pPr>
              <a:lnSpc>
                <a:spcPts val="3500"/>
              </a:lnSpc>
            </a:pPr>
            <a:r>
              <a:rPr lang="en-US" sz="3600" dirty="0"/>
              <a:t>Holy Spirit.</a:t>
            </a:r>
          </a:p>
        </p:txBody>
      </p:sp>
    </p:spTree>
    <p:extLst>
      <p:ext uri="{BB962C8B-B14F-4D97-AF65-F5344CB8AC3E}">
        <p14:creationId xmlns:p14="http://schemas.microsoft.com/office/powerpoint/2010/main" val="405892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A720-6DF4-07E0-B7AC-92B132290DD9}"/>
              </a:ext>
            </a:extLst>
          </p:cNvPr>
          <p:cNvSpPr>
            <a:spLocks noGrp="1"/>
          </p:cNvSpPr>
          <p:nvPr>
            <p:ph type="title"/>
          </p:nvPr>
        </p:nvSpPr>
        <p:spPr>
          <a:xfrm>
            <a:off x="609600" y="76200"/>
            <a:ext cx="10972800" cy="1066800"/>
          </a:xfrm>
        </p:spPr>
        <p:txBody>
          <a:bodyPr/>
          <a:lstStyle/>
          <a:p>
            <a:r>
              <a:rPr lang="zh-CN" altLang="en-US" b="1" dirty="0">
                <a:latin typeface="+mn-ea"/>
                <a:ea typeface="+mn-ea"/>
              </a:rPr>
              <a:t>耶稣的复活 </a:t>
            </a:r>
            <a:r>
              <a:rPr lang="en-US" altLang="zh-CN" b="1" dirty="0">
                <a:latin typeface="+mn-ea"/>
                <a:ea typeface="+mn-ea"/>
              </a:rPr>
              <a:t>Resurrection of Jesus</a:t>
            </a:r>
            <a:endParaRPr lang="en-US" b="1" dirty="0">
              <a:latin typeface="+mn-ea"/>
              <a:ea typeface="+mn-ea"/>
            </a:endParaRPr>
          </a:p>
        </p:txBody>
      </p:sp>
      <p:sp>
        <p:nvSpPr>
          <p:cNvPr id="3" name="Content Placeholder 2">
            <a:extLst>
              <a:ext uri="{FF2B5EF4-FFF2-40B4-BE49-F238E27FC236}">
                <a16:creationId xmlns:a16="http://schemas.microsoft.com/office/drawing/2014/main" id="{DF20DA33-B450-85E4-5374-878771EEF0AC}"/>
              </a:ext>
            </a:extLst>
          </p:cNvPr>
          <p:cNvSpPr>
            <a:spLocks noGrp="1"/>
          </p:cNvSpPr>
          <p:nvPr>
            <p:ph idx="1"/>
          </p:nvPr>
        </p:nvSpPr>
        <p:spPr>
          <a:xfrm>
            <a:off x="609600" y="1600201"/>
            <a:ext cx="6477000" cy="4525963"/>
          </a:xfrm>
        </p:spPr>
        <p:txBody>
          <a:bodyPr/>
          <a:lstStyle/>
          <a:p>
            <a:r>
              <a:rPr lang="zh-CN" altLang="en-US" b="1" dirty="0">
                <a:latin typeface="+mn-ea"/>
              </a:rPr>
              <a:t>多人看见。</a:t>
            </a:r>
            <a:r>
              <a:rPr lang="en-US" altLang="zh-CN" b="1" dirty="0">
                <a:latin typeface="+mn-ea"/>
              </a:rPr>
              <a:t>Many had witnessed.</a:t>
            </a:r>
          </a:p>
          <a:p>
            <a:r>
              <a:rPr lang="zh-CN" altLang="en-US" b="1" dirty="0">
                <a:latin typeface="+mn-ea"/>
              </a:rPr>
              <a:t>门徒生命的改变。</a:t>
            </a:r>
            <a:r>
              <a:rPr lang="en-US" altLang="zh-CN" b="1" dirty="0">
                <a:latin typeface="+mn-ea"/>
              </a:rPr>
              <a:t>Life change for the Apostles.</a:t>
            </a:r>
          </a:p>
          <a:p>
            <a:r>
              <a:rPr lang="zh-CN" altLang="en-US" b="1" dirty="0">
                <a:latin typeface="+mn-ea"/>
              </a:rPr>
              <a:t>多马。</a:t>
            </a:r>
            <a:r>
              <a:rPr lang="en-US" altLang="zh-CN" b="1" dirty="0">
                <a:latin typeface="+mn-ea"/>
              </a:rPr>
              <a:t>Thomas.</a:t>
            </a:r>
            <a:endParaRPr lang="en-US" b="1" dirty="0">
              <a:latin typeface="+mn-ea"/>
            </a:endParaRPr>
          </a:p>
        </p:txBody>
      </p:sp>
      <p:pic>
        <p:nvPicPr>
          <p:cNvPr id="1026" name="Picture 2">
            <a:extLst>
              <a:ext uri="{FF2B5EF4-FFF2-40B4-BE49-F238E27FC236}">
                <a16:creationId xmlns:a16="http://schemas.microsoft.com/office/drawing/2014/main" id="{A22DEE12-F56E-408B-A515-B01DE0B07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920" y="1371600"/>
            <a:ext cx="4284602"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79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miling at camera&#10;&#10;AI-generated content may be incorrect.">
            <a:extLst>
              <a:ext uri="{FF2B5EF4-FFF2-40B4-BE49-F238E27FC236}">
                <a16:creationId xmlns:a16="http://schemas.microsoft.com/office/drawing/2014/main" id="{40D79F39-9DA5-BA90-E053-0AE795D33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5200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in a window&#10;&#10;AI-generated content may be incorrect.">
            <a:extLst>
              <a:ext uri="{FF2B5EF4-FFF2-40B4-BE49-F238E27FC236}">
                <a16:creationId xmlns:a16="http://schemas.microsoft.com/office/drawing/2014/main" id="{AA0F56ED-20F8-D0AB-5D1D-2EC31D446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223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65081"/>
            <a:ext cx="10439400" cy="3970318"/>
          </a:xfrm>
          <a:prstGeom prst="rect">
            <a:avLst/>
          </a:prstGeom>
          <a:noFill/>
        </p:spPr>
        <p:txBody>
          <a:bodyPr wrap="square" rtlCol="0">
            <a:spAutoFit/>
          </a:bodyPr>
          <a:lstStyle/>
          <a:p>
            <a:r>
              <a:rPr lang="zh-CN" altLang="en-US" sz="3600" b="1" dirty="0">
                <a:solidFill>
                  <a:prstClr val="black"/>
                </a:solidFill>
                <a:latin typeface="宋体"/>
              </a:rPr>
              <a:t>罗马书 </a:t>
            </a:r>
            <a:r>
              <a:rPr lang="en-US" altLang="zh-CN" sz="3600" dirty="0">
                <a:solidFill>
                  <a:prstClr val="black"/>
                </a:solidFill>
                <a:cs typeface="Arial" pitchFamily="34" charset="0"/>
              </a:rPr>
              <a:t>Romans</a:t>
            </a:r>
            <a:r>
              <a:rPr lang="en-US" altLang="zh-CN" sz="3600" b="1" dirty="0">
                <a:solidFill>
                  <a:prstClr val="black"/>
                </a:solidFill>
                <a:latin typeface="宋体"/>
              </a:rPr>
              <a:t> 6</a:t>
            </a:r>
            <a:r>
              <a:rPr lang="zh-CN" altLang="en-US" sz="3600" b="1" dirty="0">
                <a:solidFill>
                  <a:prstClr val="black"/>
                </a:solidFill>
                <a:latin typeface="宋体"/>
              </a:rPr>
              <a:t>：</a:t>
            </a:r>
            <a:r>
              <a:rPr lang="en-US" altLang="zh-CN" sz="3600" b="1" dirty="0">
                <a:solidFill>
                  <a:prstClr val="black"/>
                </a:solidFill>
                <a:latin typeface="宋体"/>
              </a:rPr>
              <a:t>3-11</a:t>
            </a:r>
            <a:endParaRPr lang="en-US" altLang="zh-CN" sz="3600" b="1" dirty="0"/>
          </a:p>
          <a:p>
            <a:endParaRPr lang="en-US" altLang="zh-CN" sz="3600" b="1" dirty="0"/>
          </a:p>
          <a:p>
            <a:r>
              <a:rPr lang="zh-CN" altLang="en-US" sz="3600" b="1" dirty="0"/>
              <a:t>岂不知我们这受洗归入基督耶稣的人是受洗归入他的死吗？ </a:t>
            </a:r>
            <a:endParaRPr lang="en-US" altLang="zh-CN" sz="3600" b="1" dirty="0"/>
          </a:p>
          <a:p>
            <a:endParaRPr lang="en-US" sz="3600" b="1" dirty="0"/>
          </a:p>
          <a:p>
            <a:r>
              <a:rPr lang="en-US" sz="3600" dirty="0"/>
              <a:t>Or don’t you know that all of us who were baptized into Christ Jesus were baptized into his death? </a:t>
            </a:r>
          </a:p>
        </p:txBody>
      </p:sp>
    </p:spTree>
    <p:extLst>
      <p:ext uri="{BB962C8B-B14F-4D97-AF65-F5344CB8AC3E}">
        <p14:creationId xmlns:p14="http://schemas.microsoft.com/office/powerpoint/2010/main" val="1199172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1"/>
            <a:ext cx="10591800" cy="4524315"/>
          </a:xfrm>
          <a:prstGeom prst="rect">
            <a:avLst/>
          </a:prstGeom>
          <a:noFill/>
        </p:spPr>
        <p:txBody>
          <a:bodyPr wrap="square" rtlCol="0">
            <a:spAutoFit/>
          </a:bodyPr>
          <a:lstStyle/>
          <a:p>
            <a:pPr lvl="0"/>
            <a:r>
              <a:rPr lang="zh-CN" altLang="en-US" sz="3600" b="1" dirty="0">
                <a:solidFill>
                  <a:prstClr val="black"/>
                </a:solidFill>
              </a:rPr>
              <a:t>所以，我们藉著洗礼归入死，和他一同埋葬，原是叫我们一举一动有新生的样式，像基督藉著父的荣耀从死里复活一样。 </a:t>
            </a:r>
            <a:endParaRPr lang="en-US" altLang="zh-CN" sz="3600" b="1" dirty="0">
              <a:solidFill>
                <a:prstClr val="black"/>
              </a:solidFill>
            </a:endParaRPr>
          </a:p>
          <a:p>
            <a:pPr lvl="0"/>
            <a:endParaRPr lang="en-US" sz="3600" b="1" dirty="0">
              <a:solidFill>
                <a:prstClr val="black"/>
              </a:solidFill>
            </a:endParaRPr>
          </a:p>
          <a:p>
            <a:pPr lvl="0"/>
            <a:r>
              <a:rPr lang="en-US" sz="3600" dirty="0">
                <a:solidFill>
                  <a:prstClr val="black"/>
                </a:solidFill>
              </a:rPr>
              <a:t>We were therefore buried with him through baptism into death in order that, just as Christ was raised from the dead through the glory of the Father, we too may live a new life. </a:t>
            </a:r>
          </a:p>
        </p:txBody>
      </p:sp>
    </p:spTree>
    <p:extLst>
      <p:ext uri="{BB962C8B-B14F-4D97-AF65-F5344CB8AC3E}">
        <p14:creationId xmlns:p14="http://schemas.microsoft.com/office/powerpoint/2010/main" val="14527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10439400" cy="3416320"/>
          </a:xfrm>
          <a:prstGeom prst="rect">
            <a:avLst/>
          </a:prstGeom>
          <a:noFill/>
        </p:spPr>
        <p:txBody>
          <a:bodyPr wrap="square" rtlCol="0">
            <a:spAutoFit/>
          </a:bodyPr>
          <a:lstStyle/>
          <a:p>
            <a:r>
              <a:rPr lang="zh-CN" altLang="en-US" sz="3600" b="1" dirty="0">
                <a:solidFill>
                  <a:prstClr val="black"/>
                </a:solidFill>
              </a:rPr>
              <a:t>我们若在他死的形状上与他联合，也要在他复活的形状上与他联合； </a:t>
            </a:r>
            <a:endParaRPr lang="en-US" altLang="zh-CN" sz="3600" b="1" dirty="0">
              <a:solidFill>
                <a:prstClr val="black"/>
              </a:solidFill>
            </a:endParaRPr>
          </a:p>
          <a:p>
            <a:endParaRPr lang="en-US" sz="3600" b="1" dirty="0">
              <a:solidFill>
                <a:prstClr val="black"/>
              </a:solidFill>
            </a:endParaRPr>
          </a:p>
          <a:p>
            <a:r>
              <a:rPr lang="en-US" sz="3600" dirty="0"/>
              <a:t>If we have been united with him like this in his death, we will certainly also be united with him in his resurrection. </a:t>
            </a:r>
          </a:p>
        </p:txBody>
      </p:sp>
    </p:spTree>
    <p:extLst>
      <p:ext uri="{BB962C8B-B14F-4D97-AF65-F5344CB8AC3E}">
        <p14:creationId xmlns:p14="http://schemas.microsoft.com/office/powerpoint/2010/main" val="3355958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10439400" cy="3416320"/>
          </a:xfrm>
          <a:prstGeom prst="rect">
            <a:avLst/>
          </a:prstGeom>
          <a:noFill/>
        </p:spPr>
        <p:txBody>
          <a:bodyPr wrap="square" rtlCol="0">
            <a:spAutoFit/>
          </a:bodyPr>
          <a:lstStyle/>
          <a:p>
            <a:pPr lvl="0"/>
            <a:r>
              <a:rPr lang="zh-CN" altLang="en-US" sz="3600" b="1" dirty="0">
                <a:solidFill>
                  <a:prstClr val="black"/>
                </a:solidFill>
              </a:rPr>
              <a:t>因为知道我们的旧人和他同钉十字架，使罪身灭绝，叫我们不再作罪的奴仆； </a:t>
            </a:r>
            <a:endParaRPr lang="en-US" altLang="zh-CN" sz="3600" b="1" dirty="0">
              <a:solidFill>
                <a:prstClr val="black"/>
              </a:solidFill>
            </a:endParaRPr>
          </a:p>
          <a:p>
            <a:pPr lvl="0"/>
            <a:endParaRPr lang="en-US" sz="3600" b="1" dirty="0">
              <a:solidFill>
                <a:prstClr val="black"/>
              </a:solidFill>
            </a:endParaRPr>
          </a:p>
          <a:p>
            <a:pPr lvl="0"/>
            <a:r>
              <a:rPr lang="en-US" sz="3600" dirty="0">
                <a:solidFill>
                  <a:prstClr val="black"/>
                </a:solidFill>
              </a:rPr>
              <a:t>For we know that our old self was crucified with him so that the body of sin might be done away with, that we should no longer be slaves to sin--</a:t>
            </a:r>
          </a:p>
        </p:txBody>
      </p:sp>
    </p:spTree>
    <p:extLst>
      <p:ext uri="{BB962C8B-B14F-4D97-AF65-F5344CB8AC3E}">
        <p14:creationId xmlns:p14="http://schemas.microsoft.com/office/powerpoint/2010/main" val="276271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10439400" cy="3416320"/>
          </a:xfrm>
          <a:prstGeom prst="rect">
            <a:avLst/>
          </a:prstGeom>
          <a:noFill/>
        </p:spPr>
        <p:txBody>
          <a:bodyPr wrap="square" rtlCol="0">
            <a:spAutoFit/>
          </a:bodyPr>
          <a:lstStyle/>
          <a:p>
            <a:r>
              <a:rPr lang="zh-CN" altLang="en-US" sz="3600" b="1" dirty="0">
                <a:solidFill>
                  <a:prstClr val="black"/>
                </a:solidFill>
              </a:rPr>
              <a:t>因为已死的人是脱离了罪。</a:t>
            </a:r>
            <a:endParaRPr lang="en-US" altLang="zh-CN" sz="3600" b="1" dirty="0">
              <a:solidFill>
                <a:prstClr val="black"/>
              </a:solidFill>
            </a:endParaRPr>
          </a:p>
          <a:p>
            <a:r>
              <a:rPr lang="en-US" sz="3600" dirty="0"/>
              <a:t>because anyone who has died has been freed from sin. </a:t>
            </a:r>
          </a:p>
          <a:p>
            <a:endParaRPr lang="en-US" altLang="zh-CN" sz="3600" b="1" dirty="0">
              <a:solidFill>
                <a:prstClr val="black"/>
              </a:solidFill>
              <a:latin typeface="+mn-ea"/>
            </a:endParaRPr>
          </a:p>
          <a:p>
            <a:r>
              <a:rPr lang="zh-CN" altLang="en-US" sz="3600" b="1" dirty="0">
                <a:solidFill>
                  <a:prstClr val="black"/>
                </a:solidFill>
                <a:latin typeface="+mn-ea"/>
              </a:rPr>
              <a:t>我们若是与基督同死，就信必与他同活。</a:t>
            </a:r>
            <a:endParaRPr lang="en-US" altLang="zh-CN" sz="3600" b="1" dirty="0">
              <a:solidFill>
                <a:prstClr val="black"/>
              </a:solidFill>
              <a:latin typeface="+mn-ea"/>
            </a:endParaRPr>
          </a:p>
          <a:p>
            <a:r>
              <a:rPr lang="en-US" sz="3600" dirty="0"/>
              <a:t>Now if we died with Christ, we believe that we will also live with him. </a:t>
            </a:r>
            <a:r>
              <a:rPr lang="zh-CN" altLang="en-US" sz="3600" b="1" dirty="0">
                <a:solidFill>
                  <a:prstClr val="black"/>
                </a:solidFill>
                <a:latin typeface="+mn-ea"/>
              </a:rPr>
              <a:t> </a:t>
            </a:r>
          </a:p>
        </p:txBody>
      </p:sp>
    </p:spTree>
    <p:extLst>
      <p:ext uri="{BB962C8B-B14F-4D97-AF65-F5344CB8AC3E}">
        <p14:creationId xmlns:p14="http://schemas.microsoft.com/office/powerpoint/2010/main" val="2400062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2149</TotalTime>
  <Words>865</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宋体</vt:lpstr>
      <vt:lpstr>Arial</vt:lpstr>
      <vt:lpstr>Calibri</vt:lpstr>
      <vt:lpstr>Times New Roman</vt:lpstr>
      <vt:lpstr>Office Theme</vt:lpstr>
      <vt:lpstr>主的复活与我们的受浸</vt:lpstr>
      <vt:lpstr>耶稣的复活 Resurrection of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受洗归入基督的死 Baptized into The Death of Christ</vt:lpstr>
      <vt:lpstr>像基督从死里复活一样 Just as Christ was raised from the dead</vt:lpstr>
      <vt:lpstr>新生的样式 New Life</vt:lpstr>
      <vt:lpstr>不再作罪的奴仆 No longer be slaves to sin</vt:lpstr>
      <vt:lpstr>与他联合 United with Him</vt:lpstr>
      <vt:lpstr>谁能为你施洗? Who can baptize you?</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受洗的意义</dc:title>
  <dc:creator>Leaf</dc:creator>
  <cp:lastModifiedBy>Leaf Huang</cp:lastModifiedBy>
  <cp:revision>22</cp:revision>
  <dcterms:created xsi:type="dcterms:W3CDTF">2012-11-06T20:54:04Z</dcterms:created>
  <dcterms:modified xsi:type="dcterms:W3CDTF">2025-04-15T21:11:50Z</dcterms:modified>
</cp:coreProperties>
</file>