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71" r:id="rId7"/>
    <p:sldId id="260" r:id="rId8"/>
    <p:sldId id="261" r:id="rId9"/>
    <p:sldId id="298" r:id="rId10"/>
    <p:sldId id="307" r:id="rId11"/>
    <p:sldId id="302" r:id="rId12"/>
    <p:sldId id="276" r:id="rId13"/>
    <p:sldId id="275" r:id="rId14"/>
    <p:sldId id="272" r:id="rId15"/>
    <p:sldId id="299" r:id="rId16"/>
    <p:sldId id="262" r:id="rId17"/>
    <p:sldId id="270" r:id="rId18"/>
    <p:sldId id="264" r:id="rId19"/>
    <p:sldId id="265" r:id="rId20"/>
    <p:sldId id="268" r:id="rId21"/>
    <p:sldId id="286" r:id="rId22"/>
    <p:sldId id="297" r:id="rId23"/>
    <p:sldId id="308" r:id="rId24"/>
    <p:sldId id="301" r:id="rId25"/>
    <p:sldId id="303" r:id="rId26"/>
    <p:sldId id="304" r:id="rId27"/>
    <p:sldId id="305" r:id="rId28"/>
    <p:sldId id="30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38CC6-F990-436F-8649-FB2688BEC55D}" v="241" dt="2025-08-24T12:34:27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56" autoAdjust="0"/>
    <p:restoredTop sz="94660"/>
  </p:normalViewPr>
  <p:slideViewPr>
    <p:cSldViewPr>
      <p:cViewPr varScale="1">
        <p:scale>
          <a:sx n="64" d="100"/>
          <a:sy n="64" d="100"/>
        </p:scale>
        <p:origin x="332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58928-8C13-471A-8280-3643F3C7D4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19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B098B-46EA-4D6B-844E-1E40A86D0A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0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D7492-73B6-48FC-A37F-1DBE7FD14D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12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8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2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9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86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93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7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68535-8A82-42BA-B09D-55DA994EF5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068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7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4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1EA19-53E8-4D2A-A4B1-90700BEAD7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22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334CB-30BE-4ED0-A775-9344912AA0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30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79C92-318F-4E67-8BC5-795C744014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4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5636B-5514-4990-AA6E-CF47F39A21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81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C9E7A-5D33-4561-991A-16048390B2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12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8B743-61CD-4BC4-ADAB-EA2B23D138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1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C214-5E8D-478F-8A38-05A9FD8CAF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46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B9D37C-B171-4232-96C2-82D0CA7DC0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C325-A302-4D5B-AB29-9882117915E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87E75-494C-41FE-AA62-6DAA2F3D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6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2EA2ED3-60C9-35A5-243B-9712F05AA6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r>
              <a:rPr lang="zh-CN" altLang="en-US" sz="5400" b="1" dirty="0">
                <a:ea typeface="宋体" panose="02010600030101010101" pitchFamily="2" charset="-122"/>
              </a:rPr>
              <a:t>带着耶稣的印记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FE5912E-1524-E596-E350-8A486E9FB3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2362200"/>
          </a:xfrm>
        </p:spPr>
        <p:txBody>
          <a:bodyPr/>
          <a:lstStyle/>
          <a:p>
            <a:pPr eaLnBrk="1" hangingPunct="1"/>
            <a:r>
              <a:rPr lang="zh-CN" altLang="en-US" sz="3600" b="1" dirty="0">
                <a:ea typeface="宋体" panose="02010600030101010101" pitchFamily="2" charset="-122"/>
              </a:rPr>
              <a:t>黄力夫弟兄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E5807F-6FBD-2EC7-61DD-38DE8A900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C8A38-D62E-132D-DAC2-44D3E6BC4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1048305"/>
            <a:ext cx="9144793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6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217D1116-197D-A7CA-9D1F-0775E4586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10287000" cy="5181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2160"/>
              </a:spcAft>
            </a:pPr>
            <a:r>
              <a:rPr lang="en-US" altLang="en-US" sz="36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我已经与基督同钉十字架。现在活着的，不再是我，乃是基督在我里面活着</a:t>
            </a:r>
            <a:r>
              <a:rPr lang="en-US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。		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加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2:20</a:t>
            </a:r>
          </a:p>
          <a:p>
            <a:pPr eaLnBrk="1" hangingPunct="1">
              <a:lnSpc>
                <a:spcPct val="100000"/>
              </a:lnSpc>
              <a:spcAft>
                <a:spcPts val="216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并且他替众人死，是叫那些活著的人不再为自己活，乃为替他们死而复活的主活。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											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林后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</a:p>
          <a:p>
            <a:pPr eaLnBrk="1" hangingPunct="1">
              <a:lnSpc>
                <a:spcPct val="100000"/>
              </a:lnSpc>
              <a:spcAft>
                <a:spcPts val="216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主为我们死，也要替我们活。你愿意吗？</a:t>
            </a:r>
          </a:p>
          <a:p>
            <a:pPr eaLnBrk="1" hangingPunct="1">
              <a:lnSpc>
                <a:spcPct val="100000"/>
              </a:lnSpc>
              <a:spcAft>
                <a:spcPts val="216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应届毕业生退修会的故事。</a:t>
            </a:r>
            <a:endParaRPr lang="en-US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22834D30-C269-6962-491E-EDD7F8C64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4800" b="1" dirty="0">
                <a:ea typeface="宋体" panose="02010600030101010101" pitchFamily="2" charset="-122"/>
              </a:rPr>
              <a:t>基督在我里面活着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F04B-B21D-92F4-4690-6A380B2A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价值观的改变</a:t>
            </a:r>
            <a:endParaRPr lang="en-US" sz="4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6B5D1-9A05-D3ED-BBDE-D94C5513E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但我断不以别的夸口，只夸我们主耶稣基督的十字架；因这十字架，就我而论，世界已经钉在十字架上；就世界而论，我已经钉在十字架上。加 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14</a:t>
            </a: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十字架代表死亡。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死亡，在原文里是“分离”的意思。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我们要于“世界”分离。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价值观的改变。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233F-39F7-D24B-0D85-1387DAD2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基督耶稣为至宝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10034-5C24-CD3A-399B-C6126B8E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只是我先前以为与我有益的，我现在因基督都当作有损的。 </a:t>
            </a:r>
          </a:p>
          <a:p>
            <a:pPr marR="800" algn="l" rtl="0"/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不但如此，我也将万事当作有损的，因我以认识我主基督耶稣为至宝。我为他已经丢弃万事，看作粪土，为要得著基督。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腓 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7-8</a:t>
            </a:r>
          </a:p>
          <a:p>
            <a:pPr marR="800" algn="l" rtl="0"/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开了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年的老车。</a:t>
            </a:r>
            <a:endParaRPr lang="en-US" altLang="zh-CN" sz="3600" b="1" i="0" u="none" strike="noStrike" baseline="0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 algn="l" rtl="0"/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只在我们方便的时候才事奉？</a:t>
            </a:r>
            <a:endParaRPr lang="en-US" altLang="zh-CN" sz="3600" b="1" i="0" u="none" strike="noStrike" baseline="0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 algn="l" rtl="0"/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1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182322A-E6C0-A524-9D01-875ED3245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对 神 的 忠 心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3A34DB0-0026-FE0D-AAB0-B0EE06E801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10363200" cy="5029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ct val="3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因为身上的印记，奴隶对主人忠心，是自愿的。</a:t>
            </a:r>
          </a:p>
          <a:p>
            <a:pPr eaLnBrk="1" hangingPunct="1">
              <a:lnSpc>
                <a:spcPct val="100000"/>
              </a:lnSpc>
              <a:spcAft>
                <a:spcPct val="3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保罗也因着身上耶稣的印记，而对主忠心。</a:t>
            </a:r>
          </a:p>
          <a:p>
            <a:pPr eaLnBrk="1" hangingPunct="1">
              <a:lnSpc>
                <a:spcPct val="100000"/>
              </a:lnSpc>
              <a:spcAft>
                <a:spcPct val="3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我感谢那给我力量的，我们主基督耶稣，因他以我有忠心，派我服事他。		提前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1:12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Aft>
                <a:spcPct val="3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穆迪牧师的同工。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EB1D7EA-7A18-47FA-2A80-B1D293295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10515600" cy="930274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对 神 的 专 心</a:t>
            </a:r>
            <a:endParaRPr lang="en-US" altLang="en-US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051DB33-64F1-FB43-460B-4BC0AC434C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10210800" cy="4038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弟 兄 们 ， 我 不 是 以 为 自 己 已 经 得 着 了 。 我 只 有 一 件 事 ， 就 是 </a:t>
            </a:r>
            <a:r>
              <a:rPr lang="en-US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忘 记 背 后 努 力 面 前 的 ， 向 着 标 竿 直 跑</a:t>
            </a:r>
            <a:r>
              <a:rPr lang="en-US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， 要 得 神 在 基 督 耶 稣 里 从 上 面 召 我 来 得 的 奖 赏 。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en-US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腓  3:13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-14</a:t>
            </a:r>
            <a:r>
              <a:rPr lang="en-US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  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82EA71A7-C049-3BE1-5A52-2AFF2B99F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287962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忘记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，努力，直跑 → </a:t>
            </a:r>
            <a:r>
              <a:rPr lang="zh-CN" altLang="en-US" sz="40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专心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>
            <a:extLst>
              <a:ext uri="{FF2B5EF4-FFF2-40B4-BE49-F238E27FC236}">
                <a16:creationId xmlns:a16="http://schemas.microsoft.com/office/drawing/2014/main" id="{102C9582-5C88-C39E-EEB6-8ECD2158E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10515600" cy="1082675"/>
          </a:xfrm>
          <a:noFill/>
        </p:spPr>
        <p:txBody>
          <a:bodyPr/>
          <a:lstStyle/>
          <a:p>
            <a:pPr algn="ctr" eaLnBrk="1" hangingPunct="1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对 神 的 专 心</a:t>
            </a:r>
            <a:endParaRPr lang="en-US" altLang="en-US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4B100BD-F5F9-CB56-CAF8-5DE23DB0AB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10287000" cy="4876800"/>
          </a:xfrm>
        </p:spPr>
        <p:txBody>
          <a:bodyPr/>
          <a:lstStyle/>
          <a:p>
            <a:pPr eaLnBrk="1" hangingPunct="1">
              <a:spcAft>
                <a:spcPts val="2160"/>
              </a:spcAft>
            </a:pPr>
            <a:r>
              <a:rPr lang="en-US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凡 在 军 中 当 兵 的 ， 不 将 世 务 缠 身 ， 好 叫 那 招 他 当 兵 的 人 喜 悦 。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						</a:t>
            </a:r>
            <a:r>
              <a:rPr lang="en-US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提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后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2:4  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Aft>
                <a:spcPts val="216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我们事奉神，有时必须犧牲自己的利益或兴趣。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Aft>
                <a:spcPts val="216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德国的姐妹。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Aft>
                <a:spcPts val="216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她身上带着耶稣的印记。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AB9944-322A-70B4-8ACD-B2B69667C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10515600" cy="1006475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榜 样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8FBE3E5-1B98-5445-7FEC-B683A9D44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那 婦 人 就 留 下 水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罐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子 ， 往 城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里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去 ，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众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人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说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： 你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们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來 看 ！ 有 一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人 將 我 素 來 所 行 的 一 切 事 都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给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我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说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出 來 了 ， 莫 非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就 是 基 督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吗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？</a:t>
            </a:r>
            <a:r>
              <a:rPr lang="zh-TW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TW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TW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		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约</a:t>
            </a:r>
            <a:r>
              <a:rPr lang="zh-TW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TW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4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TW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28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- 29</a:t>
            </a:r>
            <a:endParaRPr lang="en-US" altLang="zh-TW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en-US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58D5E90-FD20-03FE-EA73-43C122FAA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10515600" cy="1006475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井 边 的 婦 人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18DE110-7423-C6F6-16C0-36EF1C4CF3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00201"/>
            <a:ext cx="10058400" cy="4525963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zh-TW" altLang="en-US" sz="3600" b="1" dirty="0">
                <a:ea typeface="宋体" panose="02010600030101010101" pitchFamily="2" charset="-122"/>
              </a:rPr>
              <a:t>你們來看！</a:t>
            </a:r>
            <a:endParaRPr lang="zh-TW" altLang="zh-CN" sz="3600" b="1" dirty="0">
              <a:ea typeface="宋体" panose="02010600030101010101" pitchFamily="2" charset="-122"/>
            </a:endParaRP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ea typeface="宋体" panose="02010600030101010101" pitchFamily="2" charset="-122"/>
              </a:rPr>
              <a:t>忘记了羞耻，为主作见证。</a:t>
            </a:r>
          </a:p>
          <a:p>
            <a:pPr eaLnBrk="1" hangingPunct="1">
              <a:spcAft>
                <a:spcPct val="40000"/>
              </a:spcAft>
            </a:pPr>
            <a:r>
              <a:rPr lang="zh-TW" altLang="en-US" sz="3600" b="1" dirty="0">
                <a:ea typeface="宋体" panose="02010600030101010101" pitchFamily="2" charset="-122"/>
              </a:rPr>
              <a:t>留下水罐子</a:t>
            </a:r>
            <a:r>
              <a:rPr lang="zh-CN" altLang="en-US" sz="3600" b="1" dirty="0">
                <a:ea typeface="宋体" panose="02010600030101010101" pitchFamily="2" charset="-122"/>
              </a:rPr>
              <a:t>。</a:t>
            </a: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ea typeface="宋体" panose="02010600030101010101" pitchFamily="2" charset="-122"/>
              </a:rPr>
              <a:t>打水已经不重要，重要的是传福音。</a:t>
            </a: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ea typeface="宋体" panose="02010600030101010101" pitchFamily="2" charset="-122"/>
              </a:rPr>
              <a:t>这婦人身上带着耶稣的印记。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45D2DFDC-BBDE-1829-91E1-A24A48512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85801"/>
            <a:ext cx="1051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今 以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后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， 人 都 不 要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搅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扰 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我 ， 因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我 身 上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带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着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耶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稣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的 印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记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。</a:t>
            </a:r>
            <a:endParaRPr lang="zh-TW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TW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TW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TW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				</a:t>
            </a:r>
            <a:r>
              <a:rPr lang="zh-TW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加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拉太书 </a:t>
            </a: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9042-267E-ADDD-49A9-051BDC5F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902113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保 罗 与 西 拉</a:t>
            </a:r>
            <a:endParaRPr lang="en-US" sz="4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CC58F-1F4F-22DB-3CDB-5F50ABA3C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123123"/>
            <a:ext cx="10341665" cy="50538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禁卒领了这样的命，就把他们下在内监里，两脚上了木狗。约在半夜，保罗和西拉祷告，唱诗赞美神，众囚犯也侧耳而听。忽然，地大震动，甚至监牢的地基都摇动了，监门立刻全开，众囚犯的锁链也都松开了。</a:t>
            </a:r>
            <a:r>
              <a:rPr lang="en-US" altLang="zh-CN" sz="32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32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徒 </a:t>
            </a:r>
            <a:r>
              <a:rPr lang="en-US" altLang="zh-CN" sz="32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  <a:r>
              <a:rPr lang="zh-CN" altLang="en-US" sz="32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24-26</a:t>
            </a:r>
          </a:p>
          <a:p>
            <a:pPr>
              <a:lnSpc>
                <a:spcPct val="100000"/>
              </a:lnSpc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保罗和西拉，浑身是伤，但心里有平安。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祷告，唱诗赞美神。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身上带着耶稣的印记。</a:t>
            </a:r>
            <a:endParaRPr lang="en-US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1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80AD614-7653-DDB2-79DE-06F3E028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53" y="283265"/>
            <a:ext cx="8372060" cy="62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36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F302-F30C-9F80-AF53-D8D076FB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71922"/>
            <a:ext cx="7886700" cy="971687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夜间的歌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56D6C-C39A-08A4-D5AF-F56D0824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26" y="1457012"/>
            <a:ext cx="6182139" cy="4934572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厦门巡司顶教会。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音乐家，一生未嫁。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为主坐监，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15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年劳改。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蒙神恩典，喜聆和我在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2005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年有幸见了杨阿姨一面。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老人家满有喜乐。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我们看见了她身上耶稣的印记。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050" name="Picture 2" descr="杨心斐安息主怀| 丰盛恩典网站WellsOfGrace.com">
            <a:extLst>
              <a:ext uri="{FF2B5EF4-FFF2-40B4-BE49-F238E27FC236}">
                <a16:creationId xmlns:a16="http://schemas.microsoft.com/office/drawing/2014/main" id="{B51D2248-037B-A638-6B9B-9ABB884C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41" y="1457012"/>
            <a:ext cx="2937012" cy="37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792B3-7A68-30AD-0FA0-621D95194563}"/>
              </a:ext>
            </a:extLst>
          </p:cNvPr>
          <p:cNvSpPr txBox="1"/>
          <p:nvPr/>
        </p:nvSpPr>
        <p:spPr>
          <a:xfrm>
            <a:off x="7248939" y="5431735"/>
            <a:ext cx="398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杨心斐姐妹，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1928-2011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9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D121-5785-A925-0645-9898B1B7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3027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凡事谢恩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2966-49BD-50EF-4065-F69CDCF5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住牛棚的姐妹。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广东医科大学的医生。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“都是神的管教”。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谢谢主，赐我仔细读圣经的机会。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我们看见了她身上耶稣的印记。</a:t>
            </a:r>
          </a:p>
        </p:txBody>
      </p:sp>
    </p:spTree>
    <p:extLst>
      <p:ext uri="{BB962C8B-B14F-4D97-AF65-F5344CB8AC3E}">
        <p14:creationId xmlns:p14="http://schemas.microsoft.com/office/powerpoint/2010/main" val="16526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5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48A2-BA06-74C7-2624-D2F34D80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027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管教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3098-18BE-6FC1-3CBA-06387FE8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4864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你们所忍受的，是神管教你们，待你们如同待儿子。焉有儿子不被父亲管教的呢？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我们看自己是神的奴仆，神看我们是祂的儿子。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所以一定有管教。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凡管教的事，当时不觉得快乐，反觉得愁苦；后来却为那经练过的人结出平安的果子，就是义。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管教看起来是惩罚，其实是爱。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我从医生姐妹学到的功课。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85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7131-B477-0351-B0DB-3B9B570C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8222"/>
            <a:ext cx="10515600" cy="93027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奴隶还是儿女？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E130-F9ED-A6D2-C0E7-51754502D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保罗看自己是耶稣的奴隶。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给我们做榜样。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但神看待我们，却不是奴隶，而是儿女。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9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859B4-3664-D066-D9F7-4664D45F8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你们既为儿子，神就差他儿子的灵进入你们的心，呼叫：「阿爸！父！」。 可见，从此以後，你不是奴仆，乃是儿子了；既是儿子，就靠著神为後嗣。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加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6-7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你看父赐给我们是何等的慈爱，使我们得称为神的儿女；我们也真是他的儿女。世人所以不认识我们，是因未曾认识他。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约一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这儿女的身份，是耶稣在十字架上流的宝血换来的。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0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Passion of the Christ Pictures | Rotten Tomatoes">
            <a:extLst>
              <a:ext uri="{FF2B5EF4-FFF2-40B4-BE49-F238E27FC236}">
                <a16:creationId xmlns:a16="http://schemas.microsoft.com/office/drawing/2014/main" id="{C482E094-E87D-D3E9-00D5-B4F9216FC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he Passion of the Christ Pictures | Rotten Tomatoes">
            <a:extLst>
              <a:ext uri="{FF2B5EF4-FFF2-40B4-BE49-F238E27FC236}">
                <a16:creationId xmlns:a16="http://schemas.microsoft.com/office/drawing/2014/main" id="{21856B3A-8A7B-0A15-FD43-FF220BDECD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D08C5-C622-F9EE-76EE-C437F4F86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75" y="609600"/>
            <a:ext cx="8618252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0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F536A1B-A189-8392-61DC-64DEC71DF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884" y="152400"/>
            <a:ext cx="10515600" cy="1006475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ea typeface="宋体" panose="02010600030101010101" pitchFamily="2" charset="-122"/>
              </a:rPr>
              <a:t>这 段 圣 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4F0911-FC6F-896E-8E6C-1C253EF5E3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00201"/>
            <a:ext cx="10363200" cy="4525963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在加拉太书的结尾。</a:t>
            </a: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在保罗书信中，是个不寻常的结尾。</a:t>
            </a: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乍看起来，象是保罗的骄傲。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你们不要打扰我，我要安静一下。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Zen 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禅。</a:t>
            </a: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其实不是。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3482A9-7AC6-CDD3-FA7A-A31FE5A9C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10515600" cy="1006475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印 记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373CEC9-A689-FB08-8ECB-77AB223201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10668000" cy="45259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新译本译作“烙痕”。</a:t>
            </a:r>
          </a:p>
          <a:p>
            <a:pPr eaLnBrk="1" hangingPunct="1">
              <a:spcAft>
                <a:spcPct val="5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是当时奴隶的记号。</a:t>
            </a:r>
          </a:p>
          <a:p>
            <a:pPr eaLnBrk="1" hangingPunct="1">
              <a:spcAft>
                <a:spcPct val="5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英文圣经译作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marks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，是多数，意思是“满身都是烙痕”。</a:t>
            </a:r>
          </a:p>
          <a:p>
            <a:pPr eaLnBrk="1" hangingPunct="1">
              <a:spcAft>
                <a:spcPct val="5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别人一定看见。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B408-A4D6-6B80-4A72-2A58E6E7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永远服事主人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15CE-D8ED-5528-33E9-D58615CFA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724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160"/>
              </a:spcAft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倘或奴仆明说：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『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我爱我的主人和我的妻子儿女，不愿意自由出去。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』 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他的主人就要带他到审判官那里，又要带他到门前，靠近门框，用锥子穿他的耳朵，他就永远服事主人。 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出 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21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5-6</a:t>
            </a:r>
          </a:p>
          <a:p>
            <a:pPr>
              <a:lnSpc>
                <a:spcPct val="100000"/>
              </a:lnSpc>
              <a:spcAft>
                <a:spcPts val="2160"/>
              </a:spcAft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完全自愿，主人不逼你。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Aft>
                <a:spcPts val="2160"/>
              </a:spcAft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和驯鹿身上的烙印不同。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23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F346C81-09FC-53A0-F028-605DEC3F0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10515600" cy="1006475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solidFill>
                  <a:schemeClr val="tx1"/>
                </a:solidFill>
                <a:ea typeface="宋体" panose="02010600030101010101" pitchFamily="2" charset="-122"/>
              </a:rPr>
              <a:t>不 要 搅</a:t>
            </a:r>
            <a:r>
              <a:rPr lang="zh-TW" altLang="en-US" sz="4800" b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altLang="en-US" sz="4800" b="1" dirty="0">
                <a:solidFill>
                  <a:schemeClr val="tx1"/>
                </a:solidFill>
                <a:ea typeface="宋体" panose="02010600030101010101" pitchFamily="2" charset="-122"/>
              </a:rPr>
              <a:t>扰 我</a:t>
            </a:r>
            <a:endParaRPr lang="en-US" altLang="en-US" sz="48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416BA90-069C-0BE7-1D86-49CB87936D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5414" y="1828800"/>
            <a:ext cx="10402186" cy="4525963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英文是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do not give me trouble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意思是“不要让我分心”。</a:t>
            </a: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保罗要专心一意的事奉主。</a:t>
            </a: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这是保罗的明志。</a:t>
            </a:r>
          </a:p>
          <a:p>
            <a:pPr eaLnBrk="1" hangingPunct="1">
              <a:spcAft>
                <a:spcPct val="40000"/>
              </a:spcAft>
            </a:pP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89BDAC-4D4D-DC3B-EF7F-5309B0A72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世 界 的 搅 扰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7B720A2-D20B-FE30-F0AB-6ECF9DA4C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10439400" cy="5029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ct val="4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世俗的价值观往往困扰我们。</a:t>
            </a:r>
          </a:p>
          <a:p>
            <a:pPr eaLnBrk="1" hangingPunct="1">
              <a:lnSpc>
                <a:spcPct val="100000"/>
              </a:lnSpc>
              <a:spcAft>
                <a:spcPct val="40000"/>
              </a:spcAft>
            </a:pP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不要效法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这个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世界，只要心意更新而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变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化，叫你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们察验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何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神的善良、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纯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全、可喜悅的旨意。</a:t>
            </a:r>
            <a:r>
              <a:rPr lang="zh-TW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TW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TW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			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罗</a:t>
            </a:r>
            <a:r>
              <a:rPr lang="zh-TW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  <a:p>
            <a:pPr eaLnBrk="1" hangingPunct="1">
              <a:lnSpc>
                <a:spcPct val="100000"/>
              </a:lnSpc>
              <a:spcAft>
                <a:spcPct val="4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我自己的经历。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6867-92DF-DC38-406A-800E8077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回应神的呼召</a:t>
            </a:r>
            <a:endParaRPr lang="en-US" sz="4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B371-710D-57E1-B497-290E221BB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528558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1986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年，在一个退修会上。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戴绍曾牧师呼召“中国人，你在哪里？”。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我们夫妻，在泪眼模糊中站起来。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Any time, any where, any how, and at any cost.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无论“何时，何地，何法，何价”，要跟随耶稣。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我们愿意做奴隶，烙印加身。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747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16222-7BD2-89E6-B30F-146D30B0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435133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耶稣要我们带职事奉。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我们一直战战兢兢，忠心事奉。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但有一次。岛主。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惭愧万分。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2435</TotalTime>
  <Words>1893</Words>
  <Application>Microsoft Office PowerPoint</Application>
  <PresentationFormat>Widescreen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宋体</vt:lpstr>
      <vt:lpstr>宋体</vt:lpstr>
      <vt:lpstr>Arial</vt:lpstr>
      <vt:lpstr>Calibri</vt:lpstr>
      <vt:lpstr>Calibri Light</vt:lpstr>
      <vt:lpstr>Office 2013 - 2022 Theme</vt:lpstr>
      <vt:lpstr>1_Office 2013 - 2022 Theme</vt:lpstr>
      <vt:lpstr>带着耶稣的印记</vt:lpstr>
      <vt:lpstr>PowerPoint Presentation</vt:lpstr>
      <vt:lpstr>这 段 圣 经</vt:lpstr>
      <vt:lpstr>印 记</vt:lpstr>
      <vt:lpstr>永远服事主人</vt:lpstr>
      <vt:lpstr>不 要 搅 扰 我</vt:lpstr>
      <vt:lpstr>世 界 的 搅 扰</vt:lpstr>
      <vt:lpstr>回应神的呼召</vt:lpstr>
      <vt:lpstr>PowerPoint Presentation</vt:lpstr>
      <vt:lpstr>PowerPoint Presentation</vt:lpstr>
      <vt:lpstr>PowerPoint Presentation</vt:lpstr>
      <vt:lpstr>基督在我里面活着</vt:lpstr>
      <vt:lpstr>价值观的改变</vt:lpstr>
      <vt:lpstr>基督耶稣为至宝</vt:lpstr>
      <vt:lpstr>对 神 的 忠 心</vt:lpstr>
      <vt:lpstr>对 神 的 专 心</vt:lpstr>
      <vt:lpstr>对 神 的 专 心</vt:lpstr>
      <vt:lpstr>榜 样</vt:lpstr>
      <vt:lpstr>井 边 的 婦 人</vt:lpstr>
      <vt:lpstr>保 罗 与 西 拉</vt:lpstr>
      <vt:lpstr>PowerPoint Presentation</vt:lpstr>
      <vt:lpstr>夜间的歌</vt:lpstr>
      <vt:lpstr>凡事谢恩</vt:lpstr>
      <vt:lpstr>管教</vt:lpstr>
      <vt:lpstr>奴隶还是儿女？</vt:lpstr>
      <vt:lpstr>PowerPoint Presentation</vt:lpstr>
      <vt:lpstr>PowerPoint Presentation</vt:lpstr>
    </vt:vector>
  </TitlesOfParts>
  <Company>UNC Eshelman School of Pharmacy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耶稣的印记</dc:title>
  <dc:creator>leafh</dc:creator>
  <cp:lastModifiedBy>Leaf Huang</cp:lastModifiedBy>
  <cp:revision>28</cp:revision>
  <dcterms:created xsi:type="dcterms:W3CDTF">2009-02-26T03:06:50Z</dcterms:created>
  <dcterms:modified xsi:type="dcterms:W3CDTF">2025-08-24T12:37:07Z</dcterms:modified>
</cp:coreProperties>
</file>