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Constanti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hraR8MAWWdwuvoVaV5H+dJI/WE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nstantia-bold.fntdata"/><Relationship Id="rId30" Type="http://schemas.openxmlformats.org/officeDocument/2006/relationships/font" Target="fonts/Constantia-regular.fntdata"/><Relationship Id="rId11" Type="http://schemas.openxmlformats.org/officeDocument/2006/relationships/slide" Target="slides/slide6.xml"/><Relationship Id="rId33" Type="http://schemas.openxmlformats.org/officeDocument/2006/relationships/font" Target="fonts/Constantia-boldItalic.fntdata"/><Relationship Id="rId10" Type="http://schemas.openxmlformats.org/officeDocument/2006/relationships/slide" Target="slides/slide5.xml"/><Relationship Id="rId32" Type="http://schemas.openxmlformats.org/officeDocument/2006/relationships/font" Target="fonts/Constanti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3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3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6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3"/>
          <p:cNvSpPr txBox="1"/>
          <p:nvPr>
            <p:ph idx="11" type="ftr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1EAE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2" type="sldNum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8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8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6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8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8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7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87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8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8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7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0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80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4" name="Google Shape;54;p8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8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3" name="Google Shape;63;p8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8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8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5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/>
          <p:nvPr/>
        </p:nvSpPr>
        <p:spPr>
          <a:xfrm>
            <a:off x="-12700" y="-7937"/>
            <a:ext cx="12217400" cy="1041401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61"/>
          <p:cNvSpPr/>
          <p:nvPr/>
        </p:nvSpPr>
        <p:spPr>
          <a:xfrm>
            <a:off x="5842000" y="-7938"/>
            <a:ext cx="6350000" cy="638176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61"/>
          <p:cNvSpPr txBox="1"/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000" u="none" cap="none" strike="noStrike">
                <a:solidFill>
                  <a:schemeClr val="lt2"/>
                </a:solidFill>
                <a:latin typeface="SimSun"/>
                <a:ea typeface="SimSun"/>
                <a:cs typeface="SimSun"/>
                <a:sym typeface="SimSu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1"/>
          <p:cNvSpPr txBox="1"/>
          <p:nvPr>
            <p:ph idx="1" type="body"/>
          </p:nvPr>
        </p:nvSpPr>
        <p:spPr>
          <a:xfrm>
            <a:off x="609600" y="1935165"/>
            <a:ext cx="109728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b="1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1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1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b="1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6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61"/>
          <p:cNvSpPr txBox="1"/>
          <p:nvPr>
            <p:ph idx="11" type="ftr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45C7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61"/>
          <p:cNvSpPr txBox="1"/>
          <p:nvPr>
            <p:ph idx="12" type="sldNum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" name="Google Shape;17;p61"/>
          <p:cNvGrpSpPr/>
          <p:nvPr/>
        </p:nvGrpSpPr>
        <p:grpSpPr>
          <a:xfrm>
            <a:off x="-39101" y="-14808"/>
            <a:ext cx="12264293" cy="1083716"/>
            <a:chOff x="-29322" y="-1971"/>
            <a:chExt cx="9198255" cy="1086266"/>
          </a:xfrm>
        </p:grpSpPr>
        <p:sp>
          <p:nvSpPr>
            <p:cNvPr id="18" name="Google Shape;18;p6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6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6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7175500" y="579438"/>
            <a:ext cx="4392613" cy="280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4000"/>
              <a:buFont typeface="Times New Roman"/>
              <a:buNone/>
            </a:pPr>
            <a:r>
              <a:rPr b="1" lang="zh-TW" sz="40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修復身體的見證: 恢復同心 </a:t>
            </a:r>
            <a:br>
              <a:rPr b="1" lang="zh-TW" sz="40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(腓4:1-7)</a:t>
            </a:r>
            <a:endParaRPr/>
          </a:p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7175500" y="4365625"/>
            <a:ext cx="4392613" cy="1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北卡三角區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華人基督徒團契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200"/>
              <a:buNone/>
            </a:pPr>
            <a:r>
              <a:rPr b="1" lang="zh-TW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2025-11-02</a:t>
            </a:r>
            <a:endParaRPr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3" y="1268413"/>
            <a:ext cx="6442075" cy="3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2424113" y="1844675"/>
            <a:ext cx="2087562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AC99C2"/>
                </a:solidFill>
                <a:latin typeface="DFKai-SB"/>
                <a:ea typeface="DFKai-SB"/>
                <a:cs typeface="DFKai-SB"/>
                <a:sym typeface="DFKai-SB"/>
              </a:rPr>
              <a:t>銀髮離婚</a:t>
            </a:r>
            <a:endParaRPr b="1" sz="3200">
              <a:solidFill>
                <a:srgbClr val="AC99C2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479425" y="274638"/>
            <a:ext cx="1123315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腓4:1-7, 身體的見證: 恢復同心 </a:t>
            </a:r>
            <a:endParaRPr sz="3600"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479425" y="1052513"/>
            <a:ext cx="1123315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腓4:1 恢復同心的基礎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腓4:2-3 恢復同心的道路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守住在主裡的地位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認定身體裡的一的實際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周詳, 細膩的處理技巧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腓4:4-7 恢復了同心的記號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34963" y="274638"/>
            <a:ext cx="11522075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 4:2-3 恢復同心的道路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550863" y="981075"/>
            <a:ext cx="11090275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4:2 我勸友阿爹和循都基、要在主裡同心． 3 我也求你這真實同負一軛的、幫助這兩個女人、因為他們在福音上曾與我一同勞苦．還有革利免、並其餘和我一同作工的．他們的名字都在生命冊上。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34963" y="188913"/>
            <a:ext cx="11522075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守住在主裡的地位 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34963" y="876300"/>
            <a:ext cx="11522075" cy="55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腓4:1 …你們應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當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靠主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站立得穩。 2 我勸友阿爹和循都基、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在主裡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同心．…</a:t>
            </a:r>
            <a:r>
              <a:rPr b="1" i="1" lang="zh-TW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4 你們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靠主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常常喜樂． … </a:t>
            </a:r>
            <a:endParaRPr/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林前6:19  …你們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不是自己的人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．20  因為你們是重價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買來的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．..</a:t>
            </a:r>
            <a:endParaRPr/>
          </a:p>
          <a:p>
            <a:pPr indent="-338138" lvl="0" marL="338138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靠主, 在主裡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in the Lord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在主裡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[KJV],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原文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kurios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出現三次: 靠主站立得穩, 在主裡同心, 靠主常常喜樂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 – 回到讓基督佔”作主”的地位; 信徒們與耶穌該有的關係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在裡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en,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介詞 – 與主的關係: </a:t>
            </a:r>
            <a:r>
              <a:rPr b="1" i="1" lang="zh-TW">
                <a:solidFill>
                  <a:srgbClr val="006600"/>
                </a:solidFill>
                <a:latin typeface="DFKai-SB"/>
                <a:ea typeface="DFKai-SB"/>
                <a:cs typeface="DFKai-SB"/>
                <a:sym typeface="DFKai-SB"/>
              </a:rPr>
              <a:t>定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位性: 在裏面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in,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之上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on,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在那處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at…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工具性: 藉著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…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補助性:由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by, with…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要,當 – 命令語氣, 不是一個選擇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不是誰更對的認定, 是回到主要什麼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回到並維持常在主裡是唯一恢復同心的方法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49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34963" y="179388"/>
            <a:ext cx="11522075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認定身體裡的一的實際 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479425" y="908050"/>
            <a:ext cx="11233150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腓4:3 我也求你這真實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同負一軛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的、幫助這兩個女人、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因為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他們在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福音上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曾與我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一同勞苦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．還有革利免、並其餘和我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一同作工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的．他們的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名字都在生命冊上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因為 –要幫助姊妹們走出不同心的難處的原因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身體裡的一</a:t>
            </a:r>
            <a:r>
              <a:rPr b="1" i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– 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更新對身體裏的共同性的認識</a:t>
            </a:r>
            <a:endParaRPr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同負一軛,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yokefellow [KJV]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一個託負/使命/主人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一同勞苦 – 同一的目標/委身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一同作工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fellow labourer [KJV]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同一的身份(工人)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名字都在生命冊上 – 同蒙記念; 同一的生命和血統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能走出不同心不是因為是非的認定, 是回到身體的實際去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609600" y="274638"/>
            <a:ext cx="109728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在主裡, 在身體的實際裡的同心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550863" y="908050"/>
            <a:ext cx="11102975" cy="5329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腓4:2 我勸友阿爹和循都基、要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在主裡同心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羅15:1  我們堅固的人、應該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擔代不堅固人的軟弱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、不求自己的喜悅。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同心,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mind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相同的心思</a:t>
            </a:r>
            <a:r>
              <a:rPr b="1" i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[KJV], mind </a:t>
            </a:r>
            <a:r>
              <a:rPr b="1" lang="zh-TW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phroneo (fron-eh’-o)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使用心智去形成意見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在主裡, 在身體裡的一的實際裡同心 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以與主相同的思考邏輯, 過程和目標去使用心智去形成意見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邏輯, 過程和目標相同, 結論不一定相同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看重主想要什麼; 維護, 顯明身體裡的一高於自己的結論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擔代不堅固人的軟弱 – 同心的關鍵不在於一致性, 也不是誰的想法最好, 而是誰夠成熟, 不求自己的喜悅去擔代次好的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34963" y="188913"/>
            <a:ext cx="11522075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周詳, 細膩的處理技巧 (1) 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479425" y="966788"/>
            <a:ext cx="112331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腓4:2 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我勸友阿爹和循都基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、要在主裡同心． 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向當事人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友阿爹和循都基要在主裡同心 – 勇敢直接地面對屬靈的難處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我勸友阿爹和循都基,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beseech Euodias, and beseech Syntyche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我拜託友阿爹又拜託循都基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[KJV]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✔"/>
            </a:pP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勸, </a:t>
            </a:r>
            <a:r>
              <a:rPr b="1" lang="zh-TW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beseech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懇求, 拜託 – 不是命令;</a:t>
            </a:r>
            <a:r>
              <a:rPr lang="zh-TW"/>
              <a:t> 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誠意, 謙卑, 嚴肅的態度; 比勸強烈的字眼</a:t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✔"/>
            </a:pP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懇求出現兩次 – 公正, 週到的處事技巧</a:t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263525" y="188913"/>
            <a:ext cx="11593513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恢復同心的路: 周詳, 細膩的處理技巧 (2)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550863" y="908050"/>
            <a:ext cx="11306175" cy="5329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腓4:2 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勸友阿爹和循都基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、要在主裡同心． 3 我也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你這真實同負一軛的、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幫助這兩個女人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 …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向同工的請求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求 – 誠意, 謙卑, 嚴肅的態度; 不是吩咐 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真實同負一軛 – 真實同負一軛就要負起同負一軛的責任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幫助,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sullambano (sool-lam-ban’-o)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抓住 – 積極採取行動, 不要放棄(善意的忽視)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幫助這兩個女人 – 暗示教會仍未積極地處理問題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要同心; 幫助 – 使用積極鼓勵的話, 避免譴責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479425" y="274638"/>
            <a:ext cx="1123315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腓4:1-7, 身體的見證: 恢復同心 </a:t>
            </a:r>
            <a:endParaRPr sz="3600"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479425" y="1052513"/>
            <a:ext cx="1123315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腓4:1 恢復同心的基礎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腓4:2-3 恢復同心的道路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腓4:4-7 恢復了同心的記號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同心了的記號: 喜樂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活出同心的喜樂的要件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活在同心的喜樂裡的產品: 平安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550863" y="274638"/>
            <a:ext cx="11090275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 4:4-7 恢復了同心的記號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550863" y="981075"/>
            <a:ext cx="11090275" cy="5040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4:4 你們要靠主常常喜樂．我再說、你們要喜樂。 5 當叫眾人知道你們謙讓的心。主已經近了。 6 應當一無挂慮、只要凡事藉著禱告、祈求、和感謝、將你們所要的告訴　神。 7 　神所賜出人意外的平安、必在基督耶穌裡、保守你們的心懷意念。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407988" y="188913"/>
            <a:ext cx="11376025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同心了的記號 – 喜樂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407988" y="908050"/>
            <a:ext cx="11376025" cy="554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腓4:4 你們要靠主常常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喜樂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我再說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、你們要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喜樂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要喜樂 – 命令語氣; 一般現在時 (常態性)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要靠主(=在主裡面)喜樂</a:t>
            </a:r>
            <a:endParaRPr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喜樂是聖靈所結的果子 (加5:22-23), 信徒/ 教會的屬靈健康的指標 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呼應4:2要在主裡同心 – 在主裡面, 活出身體的見證的自然結果就是有同心和喜樂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同工之間不同心 = 不在主裡面 → 信徒/教會失去喜樂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我再說要喜樂 – 重複的提醒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要常常喜樂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維持常在主裡面 → 常常同心 → 常常喜樂 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34963" y="260350"/>
            <a:ext cx="11522075" cy="531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一點回顧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79425" y="836613"/>
            <a:ext cx="11233150" cy="545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腓立比書 – 基督身體的見證的實踐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基督身體的見證 = 眾信徒讓基督作頭 + 眾信徒互為肢體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身體的見證的顯明 = 合夥 (任務) +團契 (關係),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koinonia (koy-nohn-ee’-ah)</a:t>
            </a:r>
            <a:endParaRPr/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腓立比教會的挑戰: 不和, 假教師, 苦難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腓1:1-3:1 比較觀念性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身體的見證是什麼; 身體見證在基督眼中的重要性; 身體見證的表達; 身體的見證如何在保羅, 提摩太和以巴弗提的生活上發出效用</a:t>
            </a:r>
            <a:endParaRPr/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腓3:2-4:23 身體的見證在腓立比教會的實務上的應用 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3:2-7 假教師; 7-11真屬靈; 12-21 屬靈人自處, 處人的胸懷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334963" y="179388"/>
            <a:ext cx="11522075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活出同心的喜樂的三個要件 (1)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550863" y="836613"/>
            <a:ext cx="11306175" cy="554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 腓4:5 當叫眾人知道你們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謙讓的心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主已經近了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 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當叫眾人知道你們謙讓的心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謙讓的心 –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gentleness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溫柔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[NIV]; moderation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合中道 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[KJV]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不暴衝, 不操控, 放下自我不堅持自己的權益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叫眾人知道 – 有見證, 得到眾人的尊重與接納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溫柔, 放得下自我的心是喜樂的心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主已經近了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空間的近 – 神在旁邊看顧, 引領, 鍳察 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時間的近 – 基督再來, 審判, 獎賞的日子近了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敬畏,警醒, 慬守, 等候神, 有期待的心是喜樂的心</a:t>
            </a:r>
            <a:endParaRPr>
              <a:solidFill>
                <a:srgbClr val="002060"/>
              </a:solidFill>
            </a:endParaRPr>
          </a:p>
          <a:p>
            <a:pPr indent="-1397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263525" y="179388"/>
            <a:ext cx="11593513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活出同心的喜樂的三個要件 (2)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34963" y="836613"/>
            <a:ext cx="11522075" cy="5329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 腓4:6 應當一無挂慮、只要凡事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藉著禱告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祈求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、和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感謝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、將你們所要的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告訴　神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告訴神 – 交託給神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禱告 – 在敬拜中與神對話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祈求和感謝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supplication with thanksgiving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懷著感恩的祈求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[KJV]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不是兩個單獨的單字; 根據神的所是和所作而懷著感恩的心向神有所要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對主透明, 能交託, 能感恩, 無挂慮的心是喜樂的心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34963" y="179388"/>
            <a:ext cx="11522075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活在同心的喜樂裡的產品: 平安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34963" y="908050"/>
            <a:ext cx="11522075" cy="554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 腓4:7　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神所賜出人意外的平安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、必…保守你們的心懷意念。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西3:15 又要叫基督的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平安在你們心裡做主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，你們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也為此蒙召</a:t>
            </a:r>
            <a:r>
              <a:rPr b="1" i="1" lang="zh-TW"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歸為一體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/>
          </a:p>
          <a:p>
            <a:pPr indent="-338138" lvl="0" marL="338138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神所賜出人意外的平安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the peace of God, , which transcends all understanding,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然後神那超越所有理性所能了解的平安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[NIV]</a:t>
            </a:r>
            <a:endParaRPr b="1"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然後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And, kai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– 出現在英譯和原文中,中譯略; 4:5-6帶來的福氣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平安,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eirene (i-rah’-nay) =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和平 (加5:22) – 聖靈所結的果子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出人意外的平安 – 不是多種平安</a:t>
            </a:r>
            <a:r>
              <a:rPr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之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一; 是神賜的平安的本質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信徒蒙召進入身體的見證是為活在平安裡 (西3:15 )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保守,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guard [NIV], keep [KJV]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 保衞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保守心懷意念 – 保衞內心以至可以同心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49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>
            <p:ph type="title"/>
          </p:nvPr>
        </p:nvSpPr>
        <p:spPr>
          <a:xfrm>
            <a:off x="609600" y="274638"/>
            <a:ext cx="109728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一個循環</a:t>
            </a:r>
            <a:endParaRPr sz="3600">
              <a:solidFill>
                <a:srgbClr val="660066"/>
              </a:solidFill>
            </a:endParaRPr>
          </a:p>
        </p:txBody>
      </p:sp>
      <p:sp>
        <p:nvSpPr>
          <p:cNvPr id="241" name="Google Shape;241;p41"/>
          <p:cNvSpPr txBox="1"/>
          <p:nvPr>
            <p:ph idx="1" type="body"/>
          </p:nvPr>
        </p:nvSpPr>
        <p:spPr>
          <a:xfrm>
            <a:off x="609600" y="1052513"/>
            <a:ext cx="1097280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腓4:2 我勸友阿爹和循都基、要在主裡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同心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．…4 你們要靠主常常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喜樂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．我再說、你們要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喜樂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 …7 　(然後)神所賜出人意外的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平安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、必在基督耶穌裡、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保守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你們的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心懷意念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同心 → 喜樂 → 平安 → 保守心懷意念 → 同心</a:t>
            </a:r>
            <a:endParaRPr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6672263" y="44450"/>
            <a:ext cx="5256212" cy="1354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修復身體的見證: </a:t>
            </a:r>
            <a:b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恢復同心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6672263" y="1341438"/>
            <a:ext cx="5256212" cy="525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恢復同心的基礎: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自處, 處人的胸懷;屬靈權柄的顯明;謹守地位的心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恢復同心的道路: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守住在主裡的地位;認定身體裡的一的實際;周詳, 細膩的處理技巧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恢復了同心的記號: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喜樂; 平安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同心 → 喜樂 → 平安 → 保守心懷意念 → 同心</a:t>
            </a:r>
            <a:endParaRPr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063" y="582613"/>
            <a:ext cx="5616575" cy="498633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2"/>
          <p:cNvSpPr txBox="1"/>
          <p:nvPr/>
        </p:nvSpPr>
        <p:spPr>
          <a:xfrm>
            <a:off x="192088" y="5568950"/>
            <a:ext cx="5978525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8138" lvl="0" marL="3381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zh-TW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林前13:11 我作孩子的時候、話語像孩子、心思像孩子、意念像孩子．既成了人、就把孩子的事丟棄了。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407988" y="169863"/>
            <a:ext cx="2663825" cy="450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Times New Roman"/>
              <a:buNone/>
            </a:pPr>
            <a:r>
              <a:rPr b="1" lang="zh-TW" sz="24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Sally</a:t>
            </a:r>
            <a:r>
              <a:rPr b="1" lang="zh-TW" sz="28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進入成年期</a:t>
            </a:r>
            <a:endParaRPr b="1" sz="28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3287713" y="3436938"/>
            <a:ext cx="1152525" cy="784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lang="zh-TW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氣球到底有什麼好玩的呢？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479425" y="274638"/>
            <a:ext cx="1123315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腓4:1-7, 身體的見證: 恢復同心 </a:t>
            </a:r>
            <a:endParaRPr sz="36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79425" y="1052513"/>
            <a:ext cx="11233150" cy="50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腓4:1 恢復同心的基礎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恢復同心的前提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屬靈的權柄的顯明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謹守在身體裡的地位的心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腓4:2-3 恢復同心的道路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19937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腓4:4-7 恢復了同心的記號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79425" y="274638"/>
            <a:ext cx="1123315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36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腓 4:1 恢復同心的基礎</a:t>
            </a:r>
            <a:endParaRPr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79425" y="981075"/>
            <a:ext cx="11233150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4:1 我所親愛所想念的弟兄們、你們就是我的喜樂、我的冠冕．我親愛的弟兄、你們應當靠主站立得穩。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34963" y="274638"/>
            <a:ext cx="11522075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恢復同心的前提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34963" y="981075"/>
            <a:ext cx="11522075" cy="525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腓4:1 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(所以)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我所親愛所想念的弟兄們、你們就是我的喜樂、我的冠冕．我親愛的弟兄、…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以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therefore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所以, 這樣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[NIV, KJV]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開始, 原文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hoste,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中譯略了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前提: 3:12-21, 屬靈人自處, 處人的胸懷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自處 – 多一點謙卑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處同走天路的人: 多一點身體的感覺 ; 多一點讓神作工;多一點成全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處不走天路的人: 多一點慈悲憐憫; 多一點看見殷鍳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34963" y="274638"/>
            <a:ext cx="11522075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屬靈的權柄的顯明 (1)  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550863" y="981075"/>
            <a:ext cx="11233150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腓4:1 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我所親愛所想念的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弟兄們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、你們就是我的喜樂、我的冠冕．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我親愛的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弟兄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、…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弟兄們 – 重複兩次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放下合理的身分(權力)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認同肢體裏的血肉相連的關係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所親愛所想念的 – 生命裡的交流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親愛的,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agapetos (agape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的形容詞) – 重複兩次; 以不死的愛去愛; 感情的聯繫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想念的 – 心思的聯繫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裡面的生命裡的交流; 不注重等級差異的特權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263525" y="274638"/>
            <a:ext cx="11593513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屬靈的權柄的顯明 (2)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79425" y="908050"/>
            <a:ext cx="11233150" cy="540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腓4:1 我所親愛所想念的弟兄們、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你們就是我的喜樂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我的冠冕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．我親愛的弟兄、…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你們就是我的喜樂, 我的冠冕 – 生命裡的聯合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你們就是我的喜樂 – 悲喜與共, 以肢體的長進為喜樂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我的冠冕 – 榮辱與共, 以肢體的長進為榮耀, 為傲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保羅(一個猶太)人從心裏接受了一群主要是外邦人的人 (腓立比教會)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真實的屬靈權柄的顯明 – 放得下自己, 看重肢體裡生命的交流和聯合; 合格的仲裁的資格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263525" y="188913"/>
            <a:ext cx="11520488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謹守在身體裡的地位的心 (1)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550863" y="908050"/>
            <a:ext cx="11233150" cy="554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腓4:1 …我親愛的弟兄、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你們應當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靠主</a:t>
            </a:r>
            <a:r>
              <a:rPr b="1" i="1" lang="zh-TW">
                <a:latin typeface="Times New Roman"/>
                <a:ea typeface="Times New Roman"/>
                <a:cs typeface="Times New Roman"/>
                <a:sym typeface="Times New Roman"/>
              </a:rPr>
              <a:t>(如此/這樣)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站立得穩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你們 – 腓立比教會, 包括爭議的雙方和其他受影響的人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應當站立得穩,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stand fast, 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這樣站穩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[KJV]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b="1" lang="zh-TW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 way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如此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[NIV];原文 houto (hoo’-to)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如此; 中譯略了”這樣, 如此”</a:t>
            </a:r>
            <a:endParaRPr/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應當站立 </a:t>
            </a:r>
            <a:r>
              <a:rPr b="1" lang="zh-TW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 firm </a:t>
            </a: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命令語氣, 一般現在時 (=常態)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站立 – 採取具體行動; 站立是前行(恢復同心)的開始</a:t>
            </a:r>
            <a:endParaRPr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站立得穩 – 如何站?</a:t>
            </a:r>
            <a:r>
              <a:rPr b="1" i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得穩,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steko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(stay’-ko)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不動/固定, 堅忍/堅持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不動/固定,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 [KJV]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位置不變, 固定性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堅忍/堅持, </a:t>
            </a:r>
            <a:r>
              <a:rPr b="1" i="1" lang="zh-TW" sz="28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firm [NIV] </a:t>
            </a: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持久不變, 耐久性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5519738" y="274638"/>
            <a:ext cx="6264275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None/>
            </a:pPr>
            <a:r>
              <a:rPr b="1" lang="zh-TW" sz="36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謹守在身體裡的地位的心 (2)</a:t>
            </a:r>
            <a:endParaRPr b="1" sz="36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5519738" y="979488"/>
            <a:ext cx="6192837" cy="5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8138" lvl="0" marL="338138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腓4:1 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(所以)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我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所親愛所想念的弟兄們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、你們就是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我的喜樂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、</a:t>
            </a:r>
            <a:r>
              <a:rPr b="1" lang="zh-TW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我的冠冕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．我親愛的弟兄、你們應當靠主</a:t>
            </a:r>
            <a:r>
              <a:rPr b="1" i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(如此/這樣)</a:t>
            </a:r>
            <a:r>
              <a:rPr b="1" lang="zh-TW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站立</a:t>
            </a:r>
            <a:r>
              <a:rPr b="1" lang="zh-TW">
                <a:latin typeface="Times New Roman"/>
                <a:ea typeface="Times New Roman"/>
                <a:cs typeface="Times New Roman"/>
                <a:sym typeface="Times New Roman"/>
              </a:rPr>
              <a:t>得穩。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625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b="1" lang="zh-TW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如此/這樣站 – 為何站?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”如此”, “這樣”指向4:1a, </a:t>
            </a:r>
            <a:endParaRPr/>
          </a:p>
          <a:p>
            <a:pPr indent="-342900" lvl="0" marL="342900" rt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200"/>
              <a:buFont typeface="Noto Sans Symbols"/>
              <a:buChar char="⮚"/>
            </a:pPr>
            <a:r>
              <a:rPr b="1" i="1" lang="zh-TW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所以, 弟兄們, 我所親愛所想念的, 我的喜樂/冠冕 – 站穩在看見身體而認定肢體的關係和肢體的關係裡的交流和聯合</a:t>
            </a:r>
            <a:endParaRPr b="1" i="1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0" y="412750"/>
            <a:ext cx="4867275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2025-09-02T19:47:36Z</dcterms:created>
  <dc:creator>Leaf Huang</dc:creator>
</cp:coreProperties>
</file>