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6" r:id="rId2"/>
  </p:sldMasterIdLst>
  <p:notesMasterIdLst>
    <p:notesMasterId r:id="rId26"/>
  </p:notesMasterIdLst>
  <p:sldIdLst>
    <p:sldId id="886" r:id="rId3"/>
    <p:sldId id="256" r:id="rId4"/>
    <p:sldId id="882" r:id="rId5"/>
    <p:sldId id="890" r:id="rId6"/>
    <p:sldId id="883" r:id="rId7"/>
    <p:sldId id="889" r:id="rId8"/>
    <p:sldId id="276" r:id="rId9"/>
    <p:sldId id="287" r:id="rId10"/>
    <p:sldId id="887" r:id="rId11"/>
    <p:sldId id="279" r:id="rId12"/>
    <p:sldId id="283" r:id="rId13"/>
    <p:sldId id="263" r:id="rId14"/>
    <p:sldId id="277" r:id="rId15"/>
    <p:sldId id="268" r:id="rId16"/>
    <p:sldId id="885" r:id="rId17"/>
    <p:sldId id="891" r:id="rId18"/>
    <p:sldId id="879" r:id="rId19"/>
    <p:sldId id="272" r:id="rId20"/>
    <p:sldId id="286" r:id="rId21"/>
    <p:sldId id="269" r:id="rId22"/>
    <p:sldId id="273" r:id="rId23"/>
    <p:sldId id="281" r:id="rId24"/>
    <p:sldId id="888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2409D6-11E9-43A5-87EC-E521F528EBBB}" v="326" dt="2025-11-15T16:24:04.5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35" autoAdjust="0"/>
    <p:restoredTop sz="94702" autoAdjust="0"/>
  </p:normalViewPr>
  <p:slideViewPr>
    <p:cSldViewPr>
      <p:cViewPr varScale="1">
        <p:scale>
          <a:sx n="64" d="100"/>
          <a:sy n="64" d="100"/>
        </p:scale>
        <p:origin x="4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f Huang" userId="2b19acc49884122e" providerId="LiveId" clId="{FF1F3715-A08F-485D-87C0-76826992B28A}"/>
    <pc:docChg chg="custSel addSld delSld modSld">
      <pc:chgData name="Leaf Huang" userId="2b19acc49884122e" providerId="LiveId" clId="{FF1F3715-A08F-485D-87C0-76826992B28A}" dt="2025-11-15T16:24:04.567" v="786" actId="14100"/>
      <pc:docMkLst>
        <pc:docMk/>
      </pc:docMkLst>
      <pc:sldChg chg="addSp delSp modSp">
        <pc:chgData name="Leaf Huang" userId="2b19acc49884122e" providerId="LiveId" clId="{FF1F3715-A08F-485D-87C0-76826992B28A}" dt="2025-11-14T14:06:51.057" v="35" actId="478"/>
        <pc:sldMkLst>
          <pc:docMk/>
          <pc:sldMk cId="0" sldId="256"/>
        </pc:sldMkLst>
        <pc:spChg chg="add mod">
          <ac:chgData name="Leaf Huang" userId="2b19acc49884122e" providerId="LiveId" clId="{FF1F3715-A08F-485D-87C0-76826992B28A}" dt="2025-11-14T14:06:51.057" v="35" actId="478"/>
          <ac:spMkLst>
            <pc:docMk/>
            <pc:sldMk cId="0" sldId="256"/>
            <ac:spMk id="2" creationId="{4785825E-75EC-4CB0-C4B3-11894C1FE08B}"/>
          </ac:spMkLst>
        </pc:spChg>
        <pc:spChg chg="del">
          <ac:chgData name="Leaf Huang" userId="2b19acc49884122e" providerId="LiveId" clId="{FF1F3715-A08F-485D-87C0-76826992B28A}" dt="2025-11-14T14:06:51.057" v="35" actId="478"/>
          <ac:spMkLst>
            <pc:docMk/>
            <pc:sldMk cId="0" sldId="256"/>
            <ac:spMk id="17411" creationId="{1DED2C36-D1F1-0FFD-ACBC-F19C1E1F80DC}"/>
          </ac:spMkLst>
        </pc:spChg>
      </pc:sldChg>
      <pc:sldChg chg="modSp mod">
        <pc:chgData name="Leaf Huang" userId="2b19acc49884122e" providerId="LiveId" clId="{FF1F3715-A08F-485D-87C0-76826992B28A}" dt="2025-11-15T16:24:04.567" v="786" actId="14100"/>
        <pc:sldMkLst>
          <pc:docMk/>
          <pc:sldMk cId="0" sldId="263"/>
        </pc:sldMkLst>
        <pc:spChg chg="mod">
          <ac:chgData name="Leaf Huang" userId="2b19acc49884122e" providerId="LiveId" clId="{FF1F3715-A08F-485D-87C0-76826992B28A}" dt="2025-11-15T16:24:04.567" v="786" actId="14100"/>
          <ac:spMkLst>
            <pc:docMk/>
            <pc:sldMk cId="0" sldId="263"/>
            <ac:spMk id="9219" creationId="{1BF62115-809C-8FC8-4CE0-3187FF29D030}"/>
          </ac:spMkLst>
        </pc:spChg>
        <pc:spChg chg="mod">
          <ac:chgData name="Leaf Huang" userId="2b19acc49884122e" providerId="LiveId" clId="{FF1F3715-A08F-485D-87C0-76826992B28A}" dt="2025-11-15T16:23:55.132" v="784" actId="14100"/>
          <ac:spMkLst>
            <pc:docMk/>
            <pc:sldMk cId="0" sldId="263"/>
            <ac:spMk id="28674" creationId="{4C112E5E-6DFC-D1A8-9217-6D8AE0157B8D}"/>
          </ac:spMkLst>
        </pc:spChg>
      </pc:sldChg>
      <pc:sldChg chg="modSp">
        <pc:chgData name="Leaf Huang" userId="2b19acc49884122e" providerId="LiveId" clId="{FF1F3715-A08F-485D-87C0-76826992B28A}" dt="2025-11-15T16:05:32.680" v="505" actId="255"/>
        <pc:sldMkLst>
          <pc:docMk/>
          <pc:sldMk cId="0" sldId="268"/>
        </pc:sldMkLst>
        <pc:spChg chg="mod">
          <ac:chgData name="Leaf Huang" userId="2b19acc49884122e" providerId="LiveId" clId="{FF1F3715-A08F-485D-87C0-76826992B28A}" dt="2025-11-15T16:05:32.680" v="505" actId="255"/>
          <ac:spMkLst>
            <pc:docMk/>
            <pc:sldMk cId="0" sldId="268"/>
            <ac:spMk id="14339" creationId="{9A90C1A5-938E-DA69-B4A4-2F2BE815F8DF}"/>
          </ac:spMkLst>
        </pc:spChg>
      </pc:sldChg>
      <pc:sldChg chg="modSp mod">
        <pc:chgData name="Leaf Huang" userId="2b19acc49884122e" providerId="LiveId" clId="{FF1F3715-A08F-485D-87C0-76826992B28A}" dt="2025-11-15T16:16:27.599" v="743" actId="20577"/>
        <pc:sldMkLst>
          <pc:docMk/>
          <pc:sldMk cId="0" sldId="269"/>
        </pc:sldMkLst>
        <pc:spChg chg="mod">
          <ac:chgData name="Leaf Huang" userId="2b19acc49884122e" providerId="LiveId" clId="{FF1F3715-A08F-485D-87C0-76826992B28A}" dt="2025-11-15T16:16:27.599" v="743" actId="20577"/>
          <ac:spMkLst>
            <pc:docMk/>
            <pc:sldMk cId="0" sldId="269"/>
            <ac:spMk id="34825" creationId="{7F2E8DC1-F5E8-38CB-D1B9-BDE6F16928D7}"/>
          </ac:spMkLst>
        </pc:spChg>
        <pc:spChg chg="mod">
          <ac:chgData name="Leaf Huang" userId="2b19acc49884122e" providerId="LiveId" clId="{FF1F3715-A08F-485D-87C0-76826992B28A}" dt="2025-11-15T16:16:23.720" v="742" actId="255"/>
          <ac:spMkLst>
            <pc:docMk/>
            <pc:sldMk cId="0" sldId="269"/>
            <ac:spMk id="34826" creationId="{C7A0F38C-57EF-BA8B-D527-C64F9B7C244A}"/>
          </ac:spMkLst>
        </pc:spChg>
        <pc:spChg chg="mod">
          <ac:chgData name="Leaf Huang" userId="2b19acc49884122e" providerId="LiveId" clId="{FF1F3715-A08F-485D-87C0-76826992B28A}" dt="2025-11-15T16:16:06.487" v="737" actId="20577"/>
          <ac:spMkLst>
            <pc:docMk/>
            <pc:sldMk cId="0" sldId="269"/>
            <ac:spMk id="34827" creationId="{D36B6CA7-1909-BB9A-2093-D2861E2E7E34}"/>
          </ac:spMkLst>
        </pc:spChg>
        <pc:spChg chg="mod">
          <ac:chgData name="Leaf Huang" userId="2b19acc49884122e" providerId="LiveId" clId="{FF1F3715-A08F-485D-87C0-76826992B28A}" dt="2025-11-15T16:16:02.588" v="736" actId="255"/>
          <ac:spMkLst>
            <pc:docMk/>
            <pc:sldMk cId="0" sldId="269"/>
            <ac:spMk id="34828" creationId="{2D6BF467-6148-EEFA-4040-7D09DF444D70}"/>
          </ac:spMkLst>
        </pc:spChg>
        <pc:spChg chg="mod">
          <ac:chgData name="Leaf Huang" userId="2b19acc49884122e" providerId="LiveId" clId="{FF1F3715-A08F-485D-87C0-76826992B28A}" dt="2025-11-15T16:15:42.737" v="731" actId="255"/>
          <ac:spMkLst>
            <pc:docMk/>
            <pc:sldMk cId="0" sldId="269"/>
            <ac:spMk id="34829" creationId="{2C4A553D-B102-C130-B1E1-1060AD7EBD7A}"/>
          </ac:spMkLst>
        </pc:spChg>
        <pc:spChg chg="mod">
          <ac:chgData name="Leaf Huang" userId="2b19acc49884122e" providerId="LiveId" clId="{FF1F3715-A08F-485D-87C0-76826992B28A}" dt="2025-11-15T16:15:42.737" v="731" actId="255"/>
          <ac:spMkLst>
            <pc:docMk/>
            <pc:sldMk cId="0" sldId="269"/>
            <ac:spMk id="34830" creationId="{62BE7C74-D32D-4BF0-C9FB-5B4D744E14EB}"/>
          </ac:spMkLst>
        </pc:spChg>
        <pc:spChg chg="mod">
          <ac:chgData name="Leaf Huang" userId="2b19acc49884122e" providerId="LiveId" clId="{FF1F3715-A08F-485D-87C0-76826992B28A}" dt="2025-11-15T16:15:28.375" v="730" actId="20577"/>
          <ac:spMkLst>
            <pc:docMk/>
            <pc:sldMk cId="0" sldId="269"/>
            <ac:spMk id="34831" creationId="{DF13348C-FFFA-C12B-604C-2C4A92066892}"/>
          </ac:spMkLst>
        </pc:spChg>
        <pc:spChg chg="mod">
          <ac:chgData name="Leaf Huang" userId="2b19acc49884122e" providerId="LiveId" clId="{FF1F3715-A08F-485D-87C0-76826992B28A}" dt="2025-11-15T16:15:23.695" v="729" actId="255"/>
          <ac:spMkLst>
            <pc:docMk/>
            <pc:sldMk cId="0" sldId="269"/>
            <ac:spMk id="34832" creationId="{692F530E-82B6-CC05-9D1A-CFA5871E42ED}"/>
          </ac:spMkLst>
        </pc:spChg>
        <pc:spChg chg="mod">
          <ac:chgData name="Leaf Huang" userId="2b19acc49884122e" providerId="LiveId" clId="{FF1F3715-A08F-485D-87C0-76826992B28A}" dt="2025-11-15T16:15:11.608" v="728" actId="20577"/>
          <ac:spMkLst>
            <pc:docMk/>
            <pc:sldMk cId="0" sldId="269"/>
            <ac:spMk id="34833" creationId="{A994C0F3-4F80-01CB-053B-55A0DB782A0A}"/>
          </ac:spMkLst>
        </pc:spChg>
        <pc:spChg chg="mod">
          <ac:chgData name="Leaf Huang" userId="2b19acc49884122e" providerId="LiveId" clId="{FF1F3715-A08F-485D-87C0-76826992B28A}" dt="2025-11-15T16:15:06.163" v="727" actId="255"/>
          <ac:spMkLst>
            <pc:docMk/>
            <pc:sldMk cId="0" sldId="269"/>
            <ac:spMk id="34834" creationId="{5D27228B-1352-D44F-6E0C-4C08335B3B59}"/>
          </ac:spMkLst>
        </pc:spChg>
        <pc:spChg chg="mod">
          <ac:chgData name="Leaf Huang" userId="2b19acc49884122e" providerId="LiveId" clId="{FF1F3715-A08F-485D-87C0-76826992B28A}" dt="2025-11-15T16:14:57.054" v="726" actId="255"/>
          <ac:spMkLst>
            <pc:docMk/>
            <pc:sldMk cId="0" sldId="269"/>
            <ac:spMk id="34835" creationId="{D5D1331B-66C6-CA46-2EB1-A2702EB1E091}"/>
          </ac:spMkLst>
        </pc:spChg>
        <pc:spChg chg="mod">
          <ac:chgData name="Leaf Huang" userId="2b19acc49884122e" providerId="LiveId" clId="{FF1F3715-A08F-485D-87C0-76826992B28A}" dt="2025-11-15T16:14:57.054" v="726" actId="255"/>
          <ac:spMkLst>
            <pc:docMk/>
            <pc:sldMk cId="0" sldId="269"/>
            <ac:spMk id="34836" creationId="{D29EDF89-8FB5-E393-44A7-42B43CC3432D}"/>
          </ac:spMkLst>
        </pc:spChg>
        <pc:grpChg chg="mod">
          <ac:chgData name="Leaf Huang" userId="2b19acc49884122e" providerId="LiveId" clId="{FF1F3715-A08F-485D-87C0-76826992B28A}" dt="2025-11-15T16:14:57.054" v="726" actId="255"/>
          <ac:grpSpMkLst>
            <pc:docMk/>
            <pc:sldMk cId="0" sldId="269"/>
            <ac:grpSpMk id="2" creationId="{87FED9DD-15A5-4300-6D6E-46E198DCD1E6}"/>
          </ac:grpSpMkLst>
        </pc:grpChg>
        <pc:grpChg chg="mod">
          <ac:chgData name="Leaf Huang" userId="2b19acc49884122e" providerId="LiveId" clId="{FF1F3715-A08F-485D-87C0-76826992B28A}" dt="2025-11-15T16:15:06.163" v="727" actId="255"/>
          <ac:grpSpMkLst>
            <pc:docMk/>
            <pc:sldMk cId="0" sldId="269"/>
            <ac:grpSpMk id="3" creationId="{301C0971-6864-8890-02D9-F4A39ECA9178}"/>
          </ac:grpSpMkLst>
        </pc:grpChg>
        <pc:grpChg chg="mod">
          <ac:chgData name="Leaf Huang" userId="2b19acc49884122e" providerId="LiveId" clId="{FF1F3715-A08F-485D-87C0-76826992B28A}" dt="2025-11-15T16:15:23.695" v="729" actId="255"/>
          <ac:grpSpMkLst>
            <pc:docMk/>
            <pc:sldMk cId="0" sldId="269"/>
            <ac:grpSpMk id="4" creationId="{3B121F0A-53CB-44B3-B98C-CC5751D35DCF}"/>
          </ac:grpSpMkLst>
        </pc:grpChg>
        <pc:grpChg chg="mod">
          <ac:chgData name="Leaf Huang" userId="2b19acc49884122e" providerId="LiveId" clId="{FF1F3715-A08F-485D-87C0-76826992B28A}" dt="2025-11-15T16:15:42.737" v="731" actId="255"/>
          <ac:grpSpMkLst>
            <pc:docMk/>
            <pc:sldMk cId="0" sldId="269"/>
            <ac:grpSpMk id="5" creationId="{D0A42337-AF54-3E67-85BA-C1EC3E98E076}"/>
          </ac:grpSpMkLst>
        </pc:grpChg>
        <pc:grpChg chg="mod">
          <ac:chgData name="Leaf Huang" userId="2b19acc49884122e" providerId="LiveId" clId="{FF1F3715-A08F-485D-87C0-76826992B28A}" dt="2025-11-15T16:16:02.588" v="736" actId="255"/>
          <ac:grpSpMkLst>
            <pc:docMk/>
            <pc:sldMk cId="0" sldId="269"/>
            <ac:grpSpMk id="6" creationId="{AFE49F87-5794-692B-5EB4-878A498FE99D}"/>
          </ac:grpSpMkLst>
        </pc:grpChg>
        <pc:grpChg chg="mod">
          <ac:chgData name="Leaf Huang" userId="2b19acc49884122e" providerId="LiveId" clId="{FF1F3715-A08F-485D-87C0-76826992B28A}" dt="2025-11-15T16:16:23.720" v="742" actId="255"/>
          <ac:grpSpMkLst>
            <pc:docMk/>
            <pc:sldMk cId="0" sldId="269"/>
            <ac:grpSpMk id="7" creationId="{798D73E8-32D2-3C31-99D6-CC2DF2F17EB2}"/>
          </ac:grpSpMkLst>
        </pc:grpChg>
      </pc:sldChg>
      <pc:sldChg chg="modSp">
        <pc:chgData name="Leaf Huang" userId="2b19acc49884122e" providerId="LiveId" clId="{FF1F3715-A08F-485D-87C0-76826992B28A}" dt="2025-11-15T16:17:25.702" v="749" actId="14100"/>
        <pc:sldMkLst>
          <pc:docMk/>
          <pc:sldMk cId="0" sldId="273"/>
        </pc:sldMkLst>
        <pc:spChg chg="mod">
          <ac:chgData name="Leaf Huang" userId="2b19acc49884122e" providerId="LiveId" clId="{FF1F3715-A08F-485D-87C0-76826992B28A}" dt="2025-11-14T14:17:09.625" v="93" actId="255"/>
          <ac:spMkLst>
            <pc:docMk/>
            <pc:sldMk cId="0" sldId="273"/>
            <ac:spMk id="35842" creationId="{BB16E1DE-0E01-A319-E639-0DCCD6605EDF}"/>
          </ac:spMkLst>
        </pc:spChg>
        <pc:spChg chg="mod">
          <ac:chgData name="Leaf Huang" userId="2b19acc49884122e" providerId="LiveId" clId="{FF1F3715-A08F-485D-87C0-76826992B28A}" dt="2025-11-15T16:17:03.240" v="746" actId="14100"/>
          <ac:spMkLst>
            <pc:docMk/>
            <pc:sldMk cId="0" sldId="273"/>
            <ac:spMk id="35843" creationId="{DDBA4F78-C590-9A5F-5E51-F32B4FA7C53F}"/>
          </ac:spMkLst>
        </pc:spChg>
        <pc:spChg chg="mod">
          <ac:chgData name="Leaf Huang" userId="2b19acc49884122e" providerId="LiveId" clId="{FF1F3715-A08F-485D-87C0-76826992B28A}" dt="2025-11-15T16:17:25.702" v="749" actId="14100"/>
          <ac:spMkLst>
            <pc:docMk/>
            <pc:sldMk cId="0" sldId="273"/>
            <ac:spMk id="35844" creationId="{D973D856-6717-0274-2B94-8E88A11F558A}"/>
          </ac:spMkLst>
        </pc:spChg>
      </pc:sldChg>
      <pc:sldChg chg="del">
        <pc:chgData name="Leaf Huang" userId="2b19acc49884122e" providerId="LiveId" clId="{FF1F3715-A08F-485D-87C0-76826992B28A}" dt="2025-10-08T23:35:13.975" v="27" actId="47"/>
        <pc:sldMkLst>
          <pc:docMk/>
          <pc:sldMk cId="1854210768" sldId="275"/>
        </pc:sldMkLst>
      </pc:sldChg>
      <pc:sldChg chg="modSp mod">
        <pc:chgData name="Leaf Huang" userId="2b19acc49884122e" providerId="LiveId" clId="{FF1F3715-A08F-485D-87C0-76826992B28A}" dt="2025-11-15T15:59:34.741" v="486" actId="20577"/>
        <pc:sldMkLst>
          <pc:docMk/>
          <pc:sldMk cId="0" sldId="276"/>
        </pc:sldMkLst>
        <pc:spChg chg="mod">
          <ac:chgData name="Leaf Huang" userId="2b19acc49884122e" providerId="LiveId" clId="{FF1F3715-A08F-485D-87C0-76826992B28A}" dt="2025-11-15T15:59:34.741" v="486" actId="20577"/>
          <ac:spMkLst>
            <pc:docMk/>
            <pc:sldMk cId="0" sldId="276"/>
            <ac:spMk id="23554" creationId="{FA831264-F413-7D3F-020A-77F8DECB0EDB}"/>
          </ac:spMkLst>
        </pc:spChg>
        <pc:spChg chg="mod">
          <ac:chgData name="Leaf Huang" userId="2b19acc49884122e" providerId="LiveId" clId="{FF1F3715-A08F-485D-87C0-76826992B28A}" dt="2025-11-15T15:59:09.959" v="483" actId="20577"/>
          <ac:spMkLst>
            <pc:docMk/>
            <pc:sldMk cId="0" sldId="276"/>
            <ac:spMk id="24579" creationId="{1616D239-C96A-BEC7-2BC3-28B1AF7EE88B}"/>
          </ac:spMkLst>
        </pc:spChg>
      </pc:sldChg>
      <pc:sldChg chg="modSp">
        <pc:chgData name="Leaf Huang" userId="2b19acc49884122e" providerId="LiveId" clId="{FF1F3715-A08F-485D-87C0-76826992B28A}" dt="2025-11-14T14:17:25.396" v="94" actId="255"/>
        <pc:sldMkLst>
          <pc:docMk/>
          <pc:sldMk cId="0" sldId="281"/>
        </pc:sldMkLst>
        <pc:spChg chg="mod">
          <ac:chgData name="Leaf Huang" userId="2b19acc49884122e" providerId="LiveId" clId="{FF1F3715-A08F-485D-87C0-76826992B28A}" dt="2025-11-14T14:17:25.396" v="94" actId="255"/>
          <ac:spMkLst>
            <pc:docMk/>
            <pc:sldMk cId="0" sldId="281"/>
            <ac:spMk id="36866" creationId="{14DDBF2B-31E0-74E4-ECD4-5D82C70C0D73}"/>
          </ac:spMkLst>
        </pc:spChg>
      </pc:sldChg>
      <pc:sldChg chg="modSp">
        <pc:chgData name="Leaf Huang" userId="2b19acc49884122e" providerId="LiveId" clId="{FF1F3715-A08F-485D-87C0-76826992B28A}" dt="2025-11-15T16:14:14.710" v="725" actId="255"/>
        <pc:sldMkLst>
          <pc:docMk/>
          <pc:sldMk cId="0" sldId="286"/>
        </pc:sldMkLst>
        <pc:spChg chg="mod">
          <ac:chgData name="Leaf Huang" userId="2b19acc49884122e" providerId="LiveId" clId="{FF1F3715-A08F-485D-87C0-76826992B28A}" dt="2025-11-15T16:14:14.710" v="725" actId="255"/>
          <ac:spMkLst>
            <pc:docMk/>
            <pc:sldMk cId="0" sldId="286"/>
            <ac:spMk id="19459" creationId="{ED490519-9E64-107F-6D3E-75A99794ED6C}"/>
          </ac:spMkLst>
        </pc:spChg>
      </pc:sldChg>
      <pc:sldChg chg="del">
        <pc:chgData name="Leaf Huang" userId="2b19acc49884122e" providerId="LiveId" clId="{FF1F3715-A08F-485D-87C0-76826992B28A}" dt="2025-10-08T23:36:15.112" v="28" actId="47"/>
        <pc:sldMkLst>
          <pc:docMk/>
          <pc:sldMk cId="3106966181" sldId="875"/>
        </pc:sldMkLst>
      </pc:sldChg>
      <pc:sldChg chg="del">
        <pc:chgData name="Leaf Huang" userId="2b19acc49884122e" providerId="LiveId" clId="{FF1F3715-A08F-485D-87C0-76826992B28A}" dt="2025-11-14T01:33:09.296" v="34" actId="47"/>
        <pc:sldMkLst>
          <pc:docMk/>
          <pc:sldMk cId="3994830081" sldId="876"/>
        </pc:sldMkLst>
      </pc:sldChg>
      <pc:sldChg chg="addSp modSp mod modClrScheme modAnim chgLayout">
        <pc:chgData name="Leaf Huang" userId="2b19acc49884122e" providerId="LiveId" clId="{FF1F3715-A08F-485D-87C0-76826992B28A}" dt="2025-11-15T16:18:36.364" v="752" actId="207"/>
        <pc:sldMkLst>
          <pc:docMk/>
          <pc:sldMk cId="2591437249" sldId="879"/>
        </pc:sldMkLst>
        <pc:spChg chg="add mod ord">
          <ac:chgData name="Leaf Huang" userId="2b19acc49884122e" providerId="LiveId" clId="{FF1F3715-A08F-485D-87C0-76826992B28A}" dt="2025-11-15T16:18:36.364" v="752" actId="207"/>
          <ac:spMkLst>
            <pc:docMk/>
            <pc:sldMk cId="2591437249" sldId="879"/>
            <ac:spMk id="2" creationId="{5EB15972-D41C-943F-BC59-FA2ABC1680D3}"/>
          </ac:spMkLst>
        </pc:spChg>
        <pc:spChg chg="add mod ord">
          <ac:chgData name="Leaf Huang" userId="2b19acc49884122e" providerId="LiveId" clId="{FF1F3715-A08F-485D-87C0-76826992B28A}" dt="2025-11-15T16:13:11.585" v="722" actId="1076"/>
          <ac:spMkLst>
            <pc:docMk/>
            <pc:sldMk cId="2591437249" sldId="879"/>
            <ac:spMk id="4" creationId="{8930A9BD-CE05-D811-6436-62CC6F82001E}"/>
          </ac:spMkLst>
        </pc:spChg>
        <pc:picChg chg="mod">
          <ac:chgData name="Leaf Huang" userId="2b19acc49884122e" providerId="LiveId" clId="{FF1F3715-A08F-485D-87C0-76826992B28A}" dt="2025-11-15T16:13:07.128" v="721" actId="1076"/>
          <ac:picMkLst>
            <pc:docMk/>
            <pc:sldMk cId="2591437249" sldId="879"/>
            <ac:picMk id="3" creationId="{5DF204A7-7331-8D5D-34DE-0646EAD40FC2}"/>
          </ac:picMkLst>
        </pc:picChg>
      </pc:sldChg>
      <pc:sldChg chg="del">
        <pc:chgData name="Leaf Huang" userId="2b19acc49884122e" providerId="LiveId" clId="{FF1F3715-A08F-485D-87C0-76826992B28A}" dt="2025-10-08T23:36:18.725" v="29" actId="47"/>
        <pc:sldMkLst>
          <pc:docMk/>
          <pc:sldMk cId="1705583699" sldId="880"/>
        </pc:sldMkLst>
      </pc:sldChg>
      <pc:sldChg chg="modSp mod">
        <pc:chgData name="Leaf Huang" userId="2b19acc49884122e" providerId="LiveId" clId="{FF1F3715-A08F-485D-87C0-76826992B28A}" dt="2025-11-15T15:58:02.110" v="471" actId="255"/>
        <pc:sldMkLst>
          <pc:docMk/>
          <pc:sldMk cId="909005537" sldId="882"/>
        </pc:sldMkLst>
        <pc:spChg chg="mod">
          <ac:chgData name="Leaf Huang" userId="2b19acc49884122e" providerId="LiveId" clId="{FF1F3715-A08F-485D-87C0-76826992B28A}" dt="2025-11-15T15:58:02.110" v="471" actId="255"/>
          <ac:spMkLst>
            <pc:docMk/>
            <pc:sldMk cId="909005537" sldId="882"/>
            <ac:spMk id="2" creationId="{71B3396C-4AEA-FC2F-1B4D-5ABB6DE8A568}"/>
          </ac:spMkLst>
        </pc:spChg>
        <pc:spChg chg="mod">
          <ac:chgData name="Leaf Huang" userId="2b19acc49884122e" providerId="LiveId" clId="{FF1F3715-A08F-485D-87C0-76826992B28A}" dt="2025-11-15T15:45:57.329" v="114" actId="21"/>
          <ac:spMkLst>
            <pc:docMk/>
            <pc:sldMk cId="909005537" sldId="882"/>
            <ac:spMk id="3" creationId="{E6050210-5307-9CFA-5815-9CDF18C264A2}"/>
          </ac:spMkLst>
        </pc:spChg>
      </pc:sldChg>
      <pc:sldChg chg="modSp mod modAnim">
        <pc:chgData name="Leaf Huang" userId="2b19acc49884122e" providerId="LiveId" clId="{FF1F3715-A08F-485D-87C0-76826992B28A}" dt="2025-11-15T16:22:42.825" v="781" actId="20577"/>
        <pc:sldMkLst>
          <pc:docMk/>
          <pc:sldMk cId="3559375771" sldId="883"/>
        </pc:sldMkLst>
        <pc:spChg chg="mod">
          <ac:chgData name="Leaf Huang" userId="2b19acc49884122e" providerId="LiveId" clId="{FF1F3715-A08F-485D-87C0-76826992B28A}" dt="2025-11-15T15:58:19.641" v="473" actId="14100"/>
          <ac:spMkLst>
            <pc:docMk/>
            <pc:sldMk cId="3559375771" sldId="883"/>
            <ac:spMk id="2" creationId="{B43FE9F3-0AA2-4DA6-3E99-43F63F19F964}"/>
          </ac:spMkLst>
        </pc:spChg>
        <pc:spChg chg="mod">
          <ac:chgData name="Leaf Huang" userId="2b19acc49884122e" providerId="LiveId" clId="{FF1F3715-A08F-485D-87C0-76826992B28A}" dt="2025-11-15T16:22:42.825" v="781" actId="20577"/>
          <ac:spMkLst>
            <pc:docMk/>
            <pc:sldMk cId="3559375771" sldId="883"/>
            <ac:spMk id="3" creationId="{FC477C48-8ED8-4631-0C50-F512ACA86155}"/>
          </ac:spMkLst>
        </pc:spChg>
        <pc:picChg chg="mod">
          <ac:chgData name="Leaf Huang" userId="2b19acc49884122e" providerId="LiveId" clId="{FF1F3715-A08F-485D-87C0-76826992B28A}" dt="2025-11-15T15:43:58.825" v="105" actId="1076"/>
          <ac:picMkLst>
            <pc:docMk/>
            <pc:sldMk cId="3559375771" sldId="883"/>
            <ac:picMk id="4" creationId="{5FC73BBB-33D4-3309-6E5E-81835B5DFC10}"/>
          </ac:picMkLst>
        </pc:picChg>
      </pc:sldChg>
      <pc:sldChg chg="del">
        <pc:chgData name="Leaf Huang" userId="2b19acc49884122e" providerId="LiveId" clId="{FF1F3715-A08F-485D-87C0-76826992B28A}" dt="2025-10-08T23:36:38.823" v="30" actId="47"/>
        <pc:sldMkLst>
          <pc:docMk/>
          <pc:sldMk cId="1919350630" sldId="884"/>
        </pc:sldMkLst>
      </pc:sldChg>
      <pc:sldChg chg="modSp mod">
        <pc:chgData name="Leaf Huang" userId="2b19acc49884122e" providerId="LiveId" clId="{FF1F3715-A08F-485D-87C0-76826992B28A}" dt="2025-11-15T16:06:42.831" v="511" actId="1076"/>
        <pc:sldMkLst>
          <pc:docMk/>
          <pc:sldMk cId="3491950243" sldId="885"/>
        </pc:sldMkLst>
        <pc:spChg chg="mod">
          <ac:chgData name="Leaf Huang" userId="2b19acc49884122e" providerId="LiveId" clId="{FF1F3715-A08F-485D-87C0-76826992B28A}" dt="2025-11-15T16:06:42.831" v="511" actId="1076"/>
          <ac:spMkLst>
            <pc:docMk/>
            <pc:sldMk cId="3491950243" sldId="885"/>
            <ac:spMk id="3" creationId="{89082060-3414-7F0A-F4E5-E0D216EC3E1B}"/>
          </ac:spMkLst>
        </pc:spChg>
      </pc:sldChg>
      <pc:sldChg chg="modSp mod">
        <pc:chgData name="Leaf Huang" userId="2b19acc49884122e" providerId="LiveId" clId="{FF1F3715-A08F-485D-87C0-76826992B28A}" dt="2025-10-08T23:34:02.565" v="17" actId="20577"/>
        <pc:sldMkLst>
          <pc:docMk/>
          <pc:sldMk cId="3034214913" sldId="886"/>
        </pc:sldMkLst>
      </pc:sldChg>
      <pc:sldChg chg="addSp modSp modAnim">
        <pc:chgData name="Leaf Huang" userId="2b19acc49884122e" providerId="LiveId" clId="{FF1F3715-A08F-485D-87C0-76826992B28A}" dt="2025-11-15T16:03:10.614" v="494"/>
        <pc:sldMkLst>
          <pc:docMk/>
          <pc:sldMk cId="2776385957" sldId="887"/>
        </pc:sldMkLst>
        <pc:spChg chg="mod">
          <ac:chgData name="Leaf Huang" userId="2b19acc49884122e" providerId="LiveId" clId="{FF1F3715-A08F-485D-87C0-76826992B28A}" dt="2025-11-15T16:02:30.096" v="488" actId="14100"/>
          <ac:spMkLst>
            <pc:docMk/>
            <pc:sldMk cId="2776385957" sldId="887"/>
            <ac:spMk id="3" creationId="{D7E79EE1-25BC-0208-571F-4FF123263D21}"/>
          </ac:spMkLst>
        </pc:spChg>
        <pc:picChg chg="add mod">
          <ac:chgData name="Leaf Huang" userId="2b19acc49884122e" providerId="LiveId" clId="{FF1F3715-A08F-485D-87C0-76826992B28A}" dt="2025-11-15T16:02:50.379" v="493" actId="1076"/>
          <ac:picMkLst>
            <pc:docMk/>
            <pc:sldMk cId="2776385957" sldId="887"/>
            <ac:picMk id="1026" creationId="{349024B1-EDCA-3A99-9AD8-41F73DE62F53}"/>
          </ac:picMkLst>
        </pc:picChg>
      </pc:sldChg>
      <pc:sldChg chg="modSp new mod modAnim">
        <pc:chgData name="Leaf Huang" userId="2b19acc49884122e" providerId="LiveId" clId="{FF1F3715-A08F-485D-87C0-76826992B28A}" dt="2025-11-15T16:18:05.274" v="750"/>
        <pc:sldMkLst>
          <pc:docMk/>
          <pc:sldMk cId="2304805624" sldId="888"/>
        </pc:sldMkLst>
        <pc:spChg chg="mod">
          <ac:chgData name="Leaf Huang" userId="2b19acc49884122e" providerId="LiveId" clId="{FF1F3715-A08F-485D-87C0-76826992B28A}" dt="2025-11-14T14:18:48.554" v="100" actId="1076"/>
          <ac:spMkLst>
            <pc:docMk/>
            <pc:sldMk cId="2304805624" sldId="888"/>
            <ac:spMk id="2" creationId="{1B48F828-F134-57AA-1AAB-F29C098604E6}"/>
          </ac:spMkLst>
        </pc:spChg>
        <pc:spChg chg="mod">
          <ac:chgData name="Leaf Huang" userId="2b19acc49884122e" providerId="LiveId" clId="{FF1F3715-A08F-485D-87C0-76826992B28A}" dt="2025-11-14T14:18:57.874" v="101" actId="1076"/>
          <ac:spMkLst>
            <pc:docMk/>
            <pc:sldMk cId="2304805624" sldId="888"/>
            <ac:spMk id="3" creationId="{E7F7122F-D463-644A-1FA6-8687E9F61E4D}"/>
          </ac:spMkLst>
        </pc:spChg>
      </pc:sldChg>
      <pc:sldChg chg="modSp new mod modAnim">
        <pc:chgData name="Leaf Huang" userId="2b19acc49884122e" providerId="LiveId" clId="{FF1F3715-A08F-485D-87C0-76826992B28A}" dt="2025-11-15T15:58:28.462" v="474" actId="255"/>
        <pc:sldMkLst>
          <pc:docMk/>
          <pc:sldMk cId="2997659019" sldId="889"/>
        </pc:sldMkLst>
        <pc:spChg chg="mod">
          <ac:chgData name="Leaf Huang" userId="2b19acc49884122e" providerId="LiveId" clId="{FF1F3715-A08F-485D-87C0-76826992B28A}" dt="2025-11-15T15:58:28.462" v="474" actId="255"/>
          <ac:spMkLst>
            <pc:docMk/>
            <pc:sldMk cId="2997659019" sldId="889"/>
            <ac:spMk id="2" creationId="{8D6D44CA-1B17-FF0E-7545-19FFA7FDBCB9}"/>
          </ac:spMkLst>
        </pc:spChg>
        <pc:spChg chg="mod">
          <ac:chgData name="Leaf Huang" userId="2b19acc49884122e" providerId="LiveId" clId="{FF1F3715-A08F-485D-87C0-76826992B28A}" dt="2025-11-15T15:56:50.450" v="466" actId="20577"/>
          <ac:spMkLst>
            <pc:docMk/>
            <pc:sldMk cId="2997659019" sldId="889"/>
            <ac:spMk id="3" creationId="{8D25A2AF-FE57-39DA-7FBA-B16481F4313D}"/>
          </ac:spMkLst>
        </pc:spChg>
      </pc:sldChg>
      <pc:sldChg chg="delSp modSp new mod modAnim">
        <pc:chgData name="Leaf Huang" userId="2b19acc49884122e" providerId="LiveId" clId="{FF1F3715-A08F-485D-87C0-76826992B28A}" dt="2025-11-15T15:51:36.095" v="330" actId="14100"/>
        <pc:sldMkLst>
          <pc:docMk/>
          <pc:sldMk cId="2564624595" sldId="890"/>
        </pc:sldMkLst>
        <pc:spChg chg="del">
          <ac:chgData name="Leaf Huang" userId="2b19acc49884122e" providerId="LiveId" clId="{FF1F3715-A08F-485D-87C0-76826992B28A}" dt="2025-11-15T15:47:31.569" v="181" actId="478"/>
          <ac:spMkLst>
            <pc:docMk/>
            <pc:sldMk cId="2564624595" sldId="890"/>
            <ac:spMk id="2" creationId="{3012CE1C-C2A9-A379-5328-5342D215980B}"/>
          </ac:spMkLst>
        </pc:spChg>
        <pc:spChg chg="mod">
          <ac:chgData name="Leaf Huang" userId="2b19acc49884122e" providerId="LiveId" clId="{FF1F3715-A08F-485D-87C0-76826992B28A}" dt="2025-11-15T15:51:36.095" v="330" actId="14100"/>
          <ac:spMkLst>
            <pc:docMk/>
            <pc:sldMk cId="2564624595" sldId="890"/>
            <ac:spMk id="3" creationId="{D619CD0F-FE31-1240-5819-000DA8F81BB4}"/>
          </ac:spMkLst>
        </pc:spChg>
      </pc:sldChg>
      <pc:sldChg chg="delSp modSp new mod modAnim">
        <pc:chgData name="Leaf Huang" userId="2b19acc49884122e" providerId="LiveId" clId="{FF1F3715-A08F-485D-87C0-76826992B28A}" dt="2025-11-15T16:07:40.843" v="552" actId="20577"/>
        <pc:sldMkLst>
          <pc:docMk/>
          <pc:sldMk cId="779692120" sldId="891"/>
        </pc:sldMkLst>
        <pc:spChg chg="del">
          <ac:chgData name="Leaf Huang" userId="2b19acc49884122e" providerId="LiveId" clId="{FF1F3715-A08F-485D-87C0-76826992B28A}" dt="2025-11-15T16:06:55.031" v="512" actId="478"/>
          <ac:spMkLst>
            <pc:docMk/>
            <pc:sldMk cId="779692120" sldId="891"/>
            <ac:spMk id="2" creationId="{F7AFF6E7-3B83-F11C-C8C7-6EF9456C8DAF}"/>
          </ac:spMkLst>
        </pc:spChg>
        <pc:spChg chg="mod">
          <ac:chgData name="Leaf Huang" userId="2b19acc49884122e" providerId="LiveId" clId="{FF1F3715-A08F-485D-87C0-76826992B28A}" dt="2025-11-15T16:07:40.843" v="552" actId="20577"/>
          <ac:spMkLst>
            <pc:docMk/>
            <pc:sldMk cId="779692120" sldId="891"/>
            <ac:spMk id="3" creationId="{ABCDF4F6-1341-354D-2F9B-954807C052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7370D3A0-4CF6-4C16-2C68-A4504113C5A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65125140-FB52-B5AA-7D7C-EEB39A947E9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41F6C386-2D6E-4C53-E80A-F18D925FDEB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CC5016C7-27C3-EC4E-1BDF-9BE64B9056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1B8CBB7A-5B15-5257-98F0-D050E3D3F58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0D3E4645-7E24-EBDC-DCFA-3A411622C1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DB10BC-070E-4B22-B4E6-63282E5A65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7FC0DC9-6D0C-D62E-EEB7-91112FCCBA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58AC31F-A869-42F2-90C6-DB4B858CAB41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047F878-4EBC-F0CB-C491-89CD6A04EC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200DF21-8BA0-E869-804A-91C30F330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D550CF2-1BB3-A3C8-207F-5744D95958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EFF4700-5173-4F18-BFAC-0EC828A92FBE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D23EDA2-2713-F415-887B-566E04889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F34E96E0-2F4A-A62F-EB32-5ADD5C6C37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04517821-BC86-9787-1531-EB97273ADE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2320C4-8716-431E-809B-E4F4D9F3F310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1F94E1EF-4751-8343-F422-993DF08008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38028D0-6B26-965B-CCD0-910B46535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6471BBEB-8C0F-3E63-D359-CA9DC38D5D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36902D-BDF4-407E-9FA9-66DFCBA6E655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FF276AF-254B-4A1C-792D-8F623460C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54283889-D64B-03C8-1404-471D7DA70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402E2AA-CC35-5CAC-BFF4-655ECAB33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BE2DC83-40F8-4C81-8B37-6EAD6E506814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CC43080C-5902-1F27-684B-8BD3D2CC7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4B6A02F-ADFF-4328-049E-9E724F51C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D47F9BE-84B3-2E09-360A-8C08B5C57C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8EB26A2-EA64-4FA1-86CE-41EB762AA011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B3241E5-51EE-9495-4FD4-7FC940A26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7106593-95C2-33F2-884F-E2DE98241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8C7DD31F-3F57-85C3-0A15-4C5A754C73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AE1ACF1-EEEF-4EE8-B132-69EB9D80C797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9EBF5653-E283-6573-94EB-E4685D3F2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692FF60-71FB-BAC7-E6B4-84FDEC1862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F38AA72-8BE9-847B-2BAE-E608DC1F3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78D9396-206C-4890-B475-30624F006CDB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39FDE581-24EC-BC54-554A-EB9A53091E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244712D1-4318-D9E8-41EF-668DDC3FE8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1A78217C-D907-B852-FD2D-F4897357A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355DF03-DA65-4991-B6FE-1BA0292AB512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A60FB68-B502-DD7C-AD5F-9A90F02E8C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C7FCF18-9AAC-90B9-C74E-86DFC160EE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7B94ACF-DF65-27C1-800B-1856F8FCF6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425B2BB-FECB-4741-B68A-652436F68997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DB212560-4412-0F8C-C92C-2898AD1259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52A0EB16-0ED3-483A-96AF-C861E414D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7080B6-7C2A-35A5-4F31-59E52A319E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175A6D-1562-D088-AAA5-5A2D7D9A9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F01EA5-1A23-415F-632B-7CAE1798AF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89132-896B-43DE-A91C-B91EEE88B1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84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768A76-7A19-8E62-529A-1E574D0EA3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0925C6-0EDB-D53D-E0B1-F46B9A494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FCAD4B-644B-52AE-26E8-94461B9B60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78386-2D3C-4F12-9424-9581FCB7B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26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C1C23-98EB-7478-006E-81627B9D99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74CB7B-0486-9008-D7CF-BDB496D75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42AD13-FACA-148F-0B96-3CA2D8E8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EC88E-FE6F-4299-B0BB-DC2215A17C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38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3ECA32-9D5D-F17E-6A46-097761D498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215F818-2A2A-266C-F457-F62FD844F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95BABC-AD69-4DB6-2527-62AE32226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647F8-060C-40A4-870D-31A85AE403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4757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9F865C-00A6-3356-6CB2-49E6FAB4A5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C87171-AC4A-442F-0E15-77E63AA3EF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D055D-0CB6-4A24-1AE3-A2E5CF1E7B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A0B79-7FE2-4ED9-86E0-C8203DBB0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730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A89DE6-5CF4-210E-E546-20BB08A8E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87144E-7635-2A39-F683-4C3398B5FD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9E6F77-D277-D2D9-5530-CE9C093161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B6BDF-D0B0-4DD6-BAB3-0309A1E35E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058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B408C1-59F5-0551-2E32-7CB18C4893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7B915B-88CF-6740-D088-AC5F6C49F5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040F0A-A194-AA73-9EAA-8A52D91B1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0103B-D962-4E5B-9519-F6EFA6CAB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446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919303-A307-78A0-B81F-9609B388C7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3C878-CF46-3DEC-BCB8-A97943A79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B8EF21D-2B76-9A21-18FD-D6BCA0F8D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49EB51-21DB-4916-A347-B638D2B4E9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113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C991F2-1B75-DF7B-DF89-6587BDE64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8D9471-A175-67C4-EC97-57AD2A959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7E407D-6022-A197-EE8F-350E91AE40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A3F59-6D35-4923-8027-E74A84D20A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035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A73EF0F-E5F6-380E-D2FE-B4E4790E2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773C55-AA85-59B3-6C46-D4D7700611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799984-A908-477B-45AA-65D0E87DF4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976DD-8C1F-484A-AB9E-5315A98E9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9677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A7334C-21CC-4981-23A3-B72A5D9E4D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0993E-2992-30D1-18AD-8E6CEA8E7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4824E7-4730-D6E2-021F-7854F224DD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CBB1A8-C6CB-4F68-A41A-47C75A149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18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26BA35-DD28-0161-08EE-1FB5511A3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E5E750-A96F-82C1-113E-18500C7295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7F1038-DD32-3849-1D23-74DCD6F6B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5F5C96-7FFF-46B6-BED3-38396684B2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399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72AD37-21ED-5F89-8586-70D432EE7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508F7-6B65-3F76-9130-8E8D9F33BB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72116-4CE3-67F8-E8E7-854ED6A97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9816CD-1913-45DD-AFC2-9FDE58DFE6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84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723A1B-0F01-3E63-B4AB-2673980310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0BF969-2FA8-0CC2-89BD-F47269408F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7A7DF4-E897-D60B-DB0B-8931F4B065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7FB9E-CF24-46BF-B2B5-C92A2DB61C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958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0AFF466-1CDC-7FAD-59AE-738F64F20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AC66DBD-DE73-C0C9-4E5D-48197E137E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33A444-F299-C22D-40D5-F73176C533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16D53-3B8E-482D-94E1-593F00EB11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223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4928BF-ED0E-B5FA-591C-0B5C49B79D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776834-D441-A673-1320-42241299DC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E871B6-A8E7-0CA7-9545-F83210A96F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C65A8-90CD-4A71-9C00-EE924A8461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42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28DF2C-41A2-4878-CEF1-84A4C187AB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24143C-E770-C6AE-0383-9248F3126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025CB-FC7E-D424-99C9-976EC8542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A343C8-7751-4EFB-80B3-0D7CF03EA2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016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D4640A-CFF6-3F20-1A00-6065FD192C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381E99-8E0F-2CAB-A0D1-1C7BFF3660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3B202F-24B4-CF1E-F5A1-1EE62CBA5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5221C5-0C91-4BCC-A4FF-0F12FE674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72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2A9E2B2-EB99-CF5E-856F-8ACD357DC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4153BB-2552-3655-9EBF-8226F8C04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750617-B970-537A-D83D-053F994E3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9F833-9E24-4D8F-9BFE-230EA0587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8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C2EF34-D5B4-6F6D-DA0B-417FE4CD8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2A7B43E-8A5F-D21D-43DC-9BBA09968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6E6372-AAB0-EC57-0BB3-66ECD2733A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C59D7C-4DC6-4073-99AB-B27A2840C7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44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4B2378-C1D8-29F6-6757-1D7E1618B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9FA21-7DCD-376D-64E5-532AA37101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83F194-6D72-4961-912A-3A5DF4004E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9DC7F-AD7F-49F6-B509-77B04EE43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14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644545-DCAE-7A75-998F-A233B27A27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F6A41-0C23-7E40-0C68-D3D8F7225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18F9E-C09B-0AAF-7E44-EE978DF93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E57B9-7F01-4283-9525-3B024A562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280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F0CC19D-8E06-72F1-B813-903B6A22B6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9DD0FAD-17C2-5CE0-AB28-21BA0E86B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10AC8BE-B3DC-58F9-9E0D-900C0BF37B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3B658F4-CC7E-FBBB-C777-6D4FB034FB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85CB46-EEEC-169E-1572-FD1285A49B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8BE5BE-2A36-4351-9373-AB0BF2310E5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512B968-4F5E-860F-22E4-ACF2BC85F2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E443985-DB50-E2D8-2EA7-864351FAB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C2B31CE-C4A0-3744-A129-0E15434995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FD95606-CDAB-5B44-8261-BAD0EE37F7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6934208-2EB5-479B-ECC6-CE123518D5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3A2EBC56-AD20-41B5-BC18-1B339639A8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2DDD7-E308-8DEC-62F3-D9F402A415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双职事奉</a:t>
            </a:r>
            <a:r>
              <a:rPr lang="en-US" altLang="zh-CN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40</a:t>
            </a:r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年</a:t>
            </a:r>
            <a:endParaRPr lang="en-US" sz="5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EC073-CF4E-6A91-A3C9-879861244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黄力夫弟兄</a:t>
            </a:r>
            <a:endParaRPr 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4214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5D0C069-73B9-94ED-8D45-18104C6E7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双职事奉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A80799E-4D29-FEC1-E54A-E631F2FD9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440" y="1981200"/>
            <a:ext cx="9937104" cy="41148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专业工作是事奉的一部分。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eaLnBrk="1" hangingPunct="1">
              <a:spcAft>
                <a:spcPct val="20000"/>
              </a:spcAft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务必敬业。</a:t>
            </a:r>
            <a:endParaRPr lang="en-US" alt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ED6955F-F738-8AA8-AD96-CD44269B4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>
                <a:solidFill>
                  <a:srgbClr val="FF0000"/>
                </a:solidFill>
                <a:ea typeface="SimSun" panose="02010600030101010101" pitchFamily="2" charset="-122"/>
              </a:rPr>
              <a:t>在专业中成为神的见证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DCCEB0D-70BB-0A00-9381-6416D3A3E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49664" y="2205039"/>
            <a:ext cx="6118225" cy="2663825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不隐瞒自己的信仰。</a:t>
            </a:r>
          </a:p>
          <a:p>
            <a:pPr>
              <a:spcAft>
                <a:spcPct val="20000"/>
              </a:spcAft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有机会就为主作见证。</a:t>
            </a:r>
          </a:p>
          <a:p>
            <a:pPr>
              <a:spcAft>
                <a:spcPct val="20000"/>
              </a:spcAft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关心周边的人。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C112E5E-6DFC-D1A8-9217-6D8AE0157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8499"/>
            <a:ext cx="7772400" cy="10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事奉</a:t>
            </a:r>
            <a:r>
              <a:rPr lang="en-US" altLang="zh-CN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专业与家庭的冲突</a:t>
            </a:r>
            <a:endParaRPr lang="zh-CN" altLang="en-US" sz="40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BF62115-809C-8FC8-4CE0-3187FF29D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664" y="1061255"/>
            <a:ext cx="7560840" cy="576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SzPct val="120000"/>
              <a:buFontTx/>
              <a:buChar char="•"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在专业上受世界的冲击。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削尖了头往前钻。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成功的诱惑。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FF000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苦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干</a:t>
            </a:r>
            <a:r>
              <a: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﹐</a:t>
            </a:r>
            <a:r>
              <a:rPr lang="en-US" alt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加班</a:t>
            </a:r>
            <a:r>
              <a: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﹗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5000"/>
              <a:buFontTx/>
              <a:buChar char="•"/>
            </a:pPr>
            <a:r>
              <a:rPr lang="en-US" alt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在事奉上受使命的催逼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5000"/>
              <a:buFontTx/>
              <a:buChar char="•"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牺牲了家庭。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135000"/>
              <a:buFontTx/>
              <a:buChar char="•"/>
            </a:pPr>
            <a:r>
              <a:rPr lang="en-US" alt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如何平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衡</a:t>
            </a:r>
            <a:r>
              <a: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CDD4193-9B6A-2EF7-4563-3560E973D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04813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5400" b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家庭责任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E179E8F-DF63-3092-7BAB-777F82376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95776" y="1700214"/>
            <a:ext cx="5040313" cy="2530475"/>
          </a:xfrm>
        </p:spPr>
        <p:txBody>
          <a:bodyPr/>
          <a:lstStyle/>
          <a:p>
            <a:pPr eaLnBrk="1" hangingPunct="1"/>
            <a:r>
              <a:rPr lang="zh-CN" altLang="en-US" sz="4000" b="1">
                <a:latin typeface="SimSun" panose="02010600030101010101" pitchFamily="2" charset="-122"/>
                <a:ea typeface="SimSun" panose="02010600030101010101" pitchFamily="2" charset="-122"/>
              </a:rPr>
              <a:t>家庭第一。</a:t>
            </a:r>
          </a:p>
          <a:p>
            <a:pPr eaLnBrk="1" hangingPunct="1"/>
            <a:r>
              <a:rPr lang="zh-CN" altLang="en-US" sz="4000" b="1">
                <a:latin typeface="SimSun" panose="02010600030101010101" pitchFamily="2" charset="-122"/>
                <a:ea typeface="SimSun" panose="02010600030101010101" pitchFamily="2" charset="-122"/>
              </a:rPr>
              <a:t>工作第二。</a:t>
            </a:r>
          </a:p>
          <a:p>
            <a:pPr eaLnBrk="1" hangingPunct="1"/>
            <a:r>
              <a:rPr lang="zh-CN" altLang="en-US" sz="4000" b="1">
                <a:latin typeface="SimSun" panose="02010600030101010101" pitchFamily="2" charset="-122"/>
                <a:ea typeface="SimSun" panose="02010600030101010101" pitchFamily="2" charset="-122"/>
              </a:rPr>
              <a:t>教会的事奉第三。</a:t>
            </a: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C447E029-5AEF-6FBD-AF34-88DA94B37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4508500"/>
            <a:ext cx="10225136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好好管理自己的家，使儿女凡事端庄顺服。人若不知道管理自己的家，焉能照管　神的教会呢？		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				</a:t>
            </a:r>
            <a:r>
              <a:rPr lang="zh-CN" altLang="en-US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提前 </a:t>
            </a:r>
            <a:r>
              <a:rPr lang="en-US" altLang="zh-CN" sz="3600" b="1" dirty="0">
                <a:latin typeface="SimSun" panose="02010600030101010101" pitchFamily="2" charset="-122"/>
                <a:ea typeface="SimSun" panose="02010600030101010101" pitchFamily="2" charset="-122"/>
              </a:rPr>
              <a:t>3:4-5</a:t>
            </a:r>
            <a:endParaRPr lang="en-US" altLang="en-US" sz="3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B634F18-3CDE-EC33-6A7E-287D05C0F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333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效</a:t>
            </a:r>
            <a:r>
              <a:rPr lang="zh-CN" altLang="en-US" sz="5400" b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率</a:t>
            </a:r>
            <a:r>
              <a:rPr lang="en-US" altLang="en-US" sz="5400" b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﹐效率﹐效率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A90C1A5-938E-DA69-B4A4-2F2BE815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32" y="1557339"/>
            <a:ext cx="1044116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花在专业上的时间減少</a:t>
            </a:r>
            <a:r>
              <a: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﹐</a:t>
            </a:r>
            <a:r>
              <a:rPr lang="en-US" alt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事奉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的时间增加</a:t>
            </a:r>
            <a:r>
              <a: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﹐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时间不夠用。</a:t>
            </a:r>
          </a:p>
          <a:p>
            <a:pPr eaLnBrk="1" hangingPunct="1">
              <a:spcBef>
                <a:spcPct val="2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求神增加效率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pPr lvl="1" eaLnBrk="1" hangingPunct="1">
              <a:spcBef>
                <a:spcPct val="20000"/>
              </a:spcBef>
              <a:spcAft>
                <a:spcPct val="10000"/>
              </a:spcAft>
              <a:buSzPct val="50000"/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不看电视，不流连网路。</a:t>
            </a:r>
          </a:p>
          <a:p>
            <a:pPr lvl="1" eaLnBrk="1" hangingPunct="1">
              <a:spcBef>
                <a:spcPct val="20000"/>
              </a:spcBef>
              <a:spcAft>
                <a:spcPct val="10000"/>
              </a:spcAft>
              <a:buSzPct val="50000"/>
              <a:buFont typeface="Wingdings" panose="05000000000000000000" pitchFamily="2" charset="2"/>
              <a:buChar char="Ø"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有计划的使用时间。</a:t>
            </a:r>
          </a:p>
          <a:p>
            <a:pPr lvl="1" eaLnBrk="1" hangingPunct="1">
              <a:spcBef>
                <a:spcPct val="20000"/>
              </a:spcBef>
              <a:spcAft>
                <a:spcPct val="10000"/>
              </a:spcAft>
              <a:buSzPct val="50000"/>
              <a:buFont typeface="Wingdings" panose="05000000000000000000" pitchFamily="2" charset="2"/>
              <a:buChar char="Ø"/>
            </a:pPr>
            <a:r>
              <a:rPr lang="zh-CN" altLang="en-US" sz="4000" b="1" dirty="0">
                <a:ea typeface="SimSun" panose="02010600030101010101" pitchFamily="2" charset="-122"/>
              </a:rPr>
              <a:t>发挥长处，避免短处。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B7157-779D-4A3F-1223-11F178B4C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05" y="0"/>
            <a:ext cx="10363200" cy="980728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我的改变</a:t>
            </a:r>
            <a:endParaRPr lang="en-US" sz="5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2060-3414-7F0A-F4E5-E0D216EC3E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6792"/>
            <a:ext cx="10363200" cy="4176464"/>
          </a:xfrm>
        </p:spPr>
        <p:txBody>
          <a:bodyPr/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从前每周工作至少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80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小时。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根本没时间照顾家庭。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还要在教会服事。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祷告求神给新的研究思路。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19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DF4F6-1341-354D-2F9B-954807C05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92696"/>
            <a:ext cx="10363200" cy="5403304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祷告求神供应所需的财务支持。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没有钱就用省钱的办法。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试了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4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个新课题，成功了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3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个。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哈利路亚，感谢主。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从此养成了创新的习惯。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ver&#10;&#10;Description automatically generated">
            <a:extLst>
              <a:ext uri="{FF2B5EF4-FFF2-40B4-BE49-F238E27FC236}">
                <a16:creationId xmlns:a16="http://schemas.microsoft.com/office/drawing/2014/main" id="{5DF204A7-7331-8D5D-34DE-0646EAD40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0"/>
            <a:ext cx="51601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B15972-D41C-943F-BC59-FA2ABC168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529"/>
            <a:ext cx="4605536" cy="114300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退休前的课题</a:t>
            </a:r>
            <a:endParaRPr lang="en-US" sz="5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0A9BD-CE05-D811-6436-62CC6F82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268760"/>
            <a:ext cx="4605536" cy="5400601"/>
          </a:xfrm>
        </p:spPr>
        <p:txBody>
          <a:bodyPr/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杀瘤内细菌，引导免疫系统杀肿瘤。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细菌是厌氧菌。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特别难做。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居然顺利完成。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发了高分文章。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哈利路亚。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143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E4E6C2D7-22AE-51DA-E500-27E4C583A7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5400" b="1">
                <a:solidFill>
                  <a:srgbClr val="FF0000"/>
                </a:solidFill>
                <a:ea typeface="SimSun" panose="02010600030101010101" pitchFamily="2" charset="-122"/>
              </a:rPr>
              <a:t>可以有事业的野心吗？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8DC2802-9FFA-A71B-91FD-B857AC8F3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416" y="1981200"/>
            <a:ext cx="10585176" cy="2286000"/>
          </a:xfrm>
        </p:spPr>
        <p:txBody>
          <a:bodyPr/>
          <a:lstStyle/>
          <a:p>
            <a:pPr eaLnBrk="1" hangingPunct="1">
              <a:spcAft>
                <a:spcPct val="20000"/>
              </a:spcAft>
            </a:pPr>
            <a:r>
              <a:rPr lang="zh-CN" altLang="en-US" sz="4000" b="1" dirty="0">
                <a:ea typeface="SimSun" panose="02010600030101010101" pitchFamily="2" charset="-122"/>
              </a:rPr>
              <a:t>如果是神呼</a:t>
            </a:r>
            <a:r>
              <a:rPr lang="zh-CN" altLang="en-US" sz="4000" b="1" dirty="0">
                <a:latin typeface="MingLiU" panose="02020509000000000000" pitchFamily="49" charset="-120"/>
                <a:ea typeface="SimSun" panose="02010600030101010101" pitchFamily="2" charset="-122"/>
              </a:rPr>
              <a:t>召</a:t>
            </a:r>
            <a:r>
              <a:rPr lang="zh-CN" altLang="en-US" sz="4000" b="1" dirty="0">
                <a:ea typeface="SimSun" panose="02010600030101010101" pitchFamily="2" charset="-122"/>
              </a:rPr>
              <a:t>的事奉，当然可以。</a:t>
            </a:r>
          </a:p>
          <a:p>
            <a:pPr eaLnBrk="1" hangingPunct="1">
              <a:spcAft>
                <a:spcPct val="20000"/>
              </a:spcAft>
            </a:pPr>
            <a:r>
              <a:rPr lang="zh-CN" altLang="en-US" sz="4000" b="1" dirty="0">
                <a:ea typeface="SimSun" panose="02010600030101010101" pitchFamily="2" charset="-122"/>
              </a:rPr>
              <a:t>如果是为满足自己，请三思而行。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F070772F-119A-4BA9-467E-513516EAB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换工作</a:t>
            </a:r>
            <a:endParaRPr lang="en-US" altLang="en-US" sz="5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ED490519-9E64-107F-6D3E-75A99794E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2004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年。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仔细寻求主的旨意。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不求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counteroffer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010C8C95-E28B-3A16-A0CC-1550F6A2159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92314" y="1752600"/>
            <a:ext cx="8351837" cy="1143000"/>
          </a:xfrm>
        </p:spPr>
        <p:txBody>
          <a:bodyPr/>
          <a:lstStyle/>
          <a:p>
            <a:pPr eaLnBrk="1" hangingPunct="1"/>
            <a:r>
              <a:rPr lang="zh-CN" altLang="en-US" sz="5400" b="1" dirty="0">
                <a:solidFill>
                  <a:srgbClr val="FF0000"/>
                </a:solidFill>
                <a:latin typeface="MingLiU" panose="02020509000000000000" pitchFamily="49" charset="-120"/>
                <a:ea typeface="SimSun" panose="02010600030101010101" pitchFamily="2" charset="-122"/>
              </a:rPr>
              <a:t>好汉不提当年勇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4785825E-75EC-4CB0-C4B3-11894C1FE0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AF8C8F59-07BD-65AC-EDE2-4407591C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成功</a:t>
            </a:r>
            <a:r>
              <a:rPr lang="en-US" altLang="en-US" sz="4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﹕</a:t>
            </a:r>
            <a:r>
              <a:rPr lang="zh-CN" altLang="en-US" sz="4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六种不同的看法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87FED9DD-15A5-4300-6D6E-46E198DCD1E6}"/>
              </a:ext>
            </a:extLst>
          </p:cNvPr>
          <p:cNvGrpSpPr>
            <a:grpSpLocks/>
          </p:cNvGrpSpPr>
          <p:nvPr/>
        </p:nvGrpSpPr>
        <p:grpSpPr bwMode="auto">
          <a:xfrm>
            <a:off x="1487487" y="1984446"/>
            <a:ext cx="9361488" cy="708026"/>
            <a:chOff x="-23" y="1248"/>
            <a:chExt cx="5897" cy="446"/>
          </a:xfrm>
        </p:grpSpPr>
        <p:sp>
          <p:nvSpPr>
            <p:cNvPr id="34835" name="Text Box 4">
              <a:extLst>
                <a:ext uri="{FF2B5EF4-FFF2-40B4-BE49-F238E27FC236}">
                  <a16:creationId xmlns:a16="http://schemas.microsoft.com/office/drawing/2014/main" id="{D5D1331B-66C6-CA46-2EB1-A2702EB1E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" y="1248"/>
              <a:ext cx="589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人的努力</a:t>
              </a:r>
              <a:r>
                <a:rPr lang="en-US" altLang="en-US" sz="40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					</a:t>
              </a: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人的成功</a:t>
              </a:r>
              <a:endPara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34836" name="Line 5">
              <a:extLst>
                <a:ext uri="{FF2B5EF4-FFF2-40B4-BE49-F238E27FC236}">
                  <a16:creationId xmlns:a16="http://schemas.microsoft.com/office/drawing/2014/main" id="{D29EDF89-8FB5-E393-44A7-42B43CC343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6" y="1478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/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301C0971-6864-8890-02D9-F4A39ECA9178}"/>
              </a:ext>
            </a:extLst>
          </p:cNvPr>
          <p:cNvGrpSpPr>
            <a:grpSpLocks/>
          </p:cNvGrpSpPr>
          <p:nvPr/>
        </p:nvGrpSpPr>
        <p:grpSpPr bwMode="auto">
          <a:xfrm>
            <a:off x="1487487" y="2743202"/>
            <a:ext cx="9721081" cy="708026"/>
            <a:chOff x="528" y="1728"/>
            <a:chExt cx="4896" cy="446"/>
          </a:xfrm>
        </p:grpSpPr>
        <p:sp>
          <p:nvSpPr>
            <p:cNvPr id="34833" name="Text Box 7">
              <a:extLst>
                <a:ext uri="{FF2B5EF4-FFF2-40B4-BE49-F238E27FC236}">
                  <a16:creationId xmlns:a16="http://schemas.microsoft.com/office/drawing/2014/main" id="{A994C0F3-4F80-01CB-053B-55A0DB782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1728"/>
              <a:ext cx="489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人的努力</a:t>
              </a:r>
              <a:r>
                <a:rPr lang="en-US" altLang="en-US" sz="40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 + </a:t>
              </a: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神的祝福</a:t>
              </a:r>
              <a:r>
                <a:rPr lang="en-US" altLang="en-US" sz="40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	</a:t>
              </a:r>
              <a:r>
                <a:rPr lang="en-US" altLang="en-US" sz="4000" dirty="0">
                  <a:latin typeface="SimSun" panose="02010600030101010101" pitchFamily="2" charset="-122"/>
                  <a:ea typeface="SimSun" panose="02010600030101010101" pitchFamily="2" charset="-122"/>
                </a:rPr>
                <a:t>	</a:t>
              </a: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人的成功</a:t>
              </a:r>
              <a:endPara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34834" name="Line 8">
              <a:extLst>
                <a:ext uri="{FF2B5EF4-FFF2-40B4-BE49-F238E27FC236}">
                  <a16:creationId xmlns:a16="http://schemas.microsoft.com/office/drawing/2014/main" id="{5D27228B-1352-D44F-6E0C-4C08335B3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5" y="1933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3B121F0A-53CB-44B3-B98C-CC5751D35DCF}"/>
              </a:ext>
            </a:extLst>
          </p:cNvPr>
          <p:cNvGrpSpPr>
            <a:grpSpLocks/>
          </p:cNvGrpSpPr>
          <p:nvPr/>
        </p:nvGrpSpPr>
        <p:grpSpPr bwMode="auto">
          <a:xfrm>
            <a:off x="1487487" y="3505202"/>
            <a:ext cx="9721081" cy="708026"/>
            <a:chOff x="528" y="2208"/>
            <a:chExt cx="4752" cy="446"/>
          </a:xfrm>
        </p:grpSpPr>
        <p:sp>
          <p:nvSpPr>
            <p:cNvPr id="34831" name="Text Box 10">
              <a:extLst>
                <a:ext uri="{FF2B5EF4-FFF2-40B4-BE49-F238E27FC236}">
                  <a16:creationId xmlns:a16="http://schemas.microsoft.com/office/drawing/2014/main" id="{DF13348C-FFFA-C12B-604C-2C4A92066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2208"/>
              <a:ext cx="475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神的祝福</a:t>
              </a:r>
              <a:r>
                <a:rPr lang="en-US" altLang="en-US" sz="40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 + </a:t>
              </a: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人的努力</a:t>
              </a:r>
              <a:r>
                <a:rPr lang="en-US" altLang="en-US" sz="40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		</a:t>
              </a: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人的成功</a:t>
              </a:r>
              <a:endPara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34832" name="Line 11">
              <a:extLst>
                <a:ext uri="{FF2B5EF4-FFF2-40B4-BE49-F238E27FC236}">
                  <a16:creationId xmlns:a16="http://schemas.microsoft.com/office/drawing/2014/main" id="{692F530E-82B6-CC05-9D1A-CFA5871E4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10" y="2387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D0A42337-AF54-3E67-85BA-C1EC3E98E076}"/>
              </a:ext>
            </a:extLst>
          </p:cNvPr>
          <p:cNvGrpSpPr>
            <a:grpSpLocks/>
          </p:cNvGrpSpPr>
          <p:nvPr/>
        </p:nvGrpSpPr>
        <p:grpSpPr bwMode="auto">
          <a:xfrm>
            <a:off x="1487686" y="4191003"/>
            <a:ext cx="8646913" cy="708026"/>
            <a:chOff x="487" y="2640"/>
            <a:chExt cx="4937" cy="446"/>
          </a:xfrm>
        </p:grpSpPr>
        <p:sp>
          <p:nvSpPr>
            <p:cNvPr id="34829" name="Text Box 13">
              <a:extLst>
                <a:ext uri="{FF2B5EF4-FFF2-40B4-BE49-F238E27FC236}">
                  <a16:creationId xmlns:a16="http://schemas.microsoft.com/office/drawing/2014/main" id="{2C4A553D-B102-C130-B1E1-1060AD7EB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" y="2640"/>
              <a:ext cx="493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神的祝福</a:t>
              </a:r>
              <a:r>
                <a:rPr lang="en-US" altLang="en-US" sz="40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					</a:t>
              </a: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人的成功</a:t>
              </a:r>
              <a:endPara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34830" name="Line 14">
              <a:extLst>
                <a:ext uri="{FF2B5EF4-FFF2-40B4-BE49-F238E27FC236}">
                  <a16:creationId xmlns:a16="http://schemas.microsoft.com/office/drawing/2014/main" id="{62BE7C74-D32D-4BF0-C9FB-5B4D744E14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2840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60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</p:grpSp>
      <p:grpSp>
        <p:nvGrpSpPr>
          <p:cNvPr id="6" name="Group 15">
            <a:extLst>
              <a:ext uri="{FF2B5EF4-FFF2-40B4-BE49-F238E27FC236}">
                <a16:creationId xmlns:a16="http://schemas.microsoft.com/office/drawing/2014/main" id="{AFE49F87-5794-692B-5EB4-878A498FE99D}"/>
              </a:ext>
            </a:extLst>
          </p:cNvPr>
          <p:cNvGrpSpPr>
            <a:grpSpLocks/>
          </p:cNvGrpSpPr>
          <p:nvPr/>
        </p:nvGrpSpPr>
        <p:grpSpPr bwMode="auto">
          <a:xfrm>
            <a:off x="1487487" y="4876803"/>
            <a:ext cx="9217026" cy="708026"/>
            <a:chOff x="-23" y="3072"/>
            <a:chExt cx="5806" cy="446"/>
          </a:xfrm>
        </p:grpSpPr>
        <p:sp>
          <p:nvSpPr>
            <p:cNvPr id="34827" name="Text Box 16">
              <a:extLst>
                <a:ext uri="{FF2B5EF4-FFF2-40B4-BE49-F238E27FC236}">
                  <a16:creationId xmlns:a16="http://schemas.microsoft.com/office/drawing/2014/main" id="{D36B6CA7-1909-BB9A-2093-D2861E2E7E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" y="3072"/>
              <a:ext cx="58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神的旨意</a:t>
              </a:r>
              <a:r>
                <a:rPr lang="en-US" altLang="en-US" sz="40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 + </a:t>
              </a: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人的順服</a:t>
              </a:r>
              <a:r>
                <a:rPr lang="en-US" altLang="en-US" sz="40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		</a:t>
              </a: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人的成功</a:t>
              </a:r>
              <a:endParaRPr lang="en-US" altLang="en-US" sz="4000" b="1" dirty="0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34828" name="Line 17">
              <a:extLst>
                <a:ext uri="{FF2B5EF4-FFF2-40B4-BE49-F238E27FC236}">
                  <a16:creationId xmlns:a16="http://schemas.microsoft.com/office/drawing/2014/main" id="{2D6BF467-6148-EEFA-4040-7D09DF444D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3294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 b="1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</p:grpSp>
      <p:grpSp>
        <p:nvGrpSpPr>
          <p:cNvPr id="7" name="Group 18">
            <a:extLst>
              <a:ext uri="{FF2B5EF4-FFF2-40B4-BE49-F238E27FC236}">
                <a16:creationId xmlns:a16="http://schemas.microsoft.com/office/drawing/2014/main" id="{798D73E8-32D2-3C31-99D6-CC2DF2F17EB2}"/>
              </a:ext>
            </a:extLst>
          </p:cNvPr>
          <p:cNvGrpSpPr>
            <a:grpSpLocks/>
          </p:cNvGrpSpPr>
          <p:nvPr/>
        </p:nvGrpSpPr>
        <p:grpSpPr bwMode="auto">
          <a:xfrm>
            <a:off x="1487487" y="5592760"/>
            <a:ext cx="9721851" cy="708024"/>
            <a:chOff x="-23" y="3523"/>
            <a:chExt cx="6124" cy="446"/>
          </a:xfrm>
        </p:grpSpPr>
        <p:sp>
          <p:nvSpPr>
            <p:cNvPr id="34825" name="Text Box 19">
              <a:extLst>
                <a:ext uri="{FF2B5EF4-FFF2-40B4-BE49-F238E27FC236}">
                  <a16:creationId xmlns:a16="http://schemas.microsoft.com/office/drawing/2014/main" id="{7F2E8DC1-F5E8-38CB-D1B9-BDE6F16928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3" y="3523"/>
              <a:ext cx="612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神的旨意</a:t>
              </a:r>
              <a:r>
                <a:rPr lang="en-US" altLang="en-US" sz="40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 + </a:t>
              </a:r>
              <a:r>
                <a:rPr lang="en-US" altLang="en-US" sz="4000" b="1" dirty="0" err="1">
                  <a:latin typeface="SimSun" panose="02010600030101010101" pitchFamily="2" charset="-122"/>
                  <a:ea typeface="SimSun" panose="02010600030101010101" pitchFamily="2" charset="-122"/>
                </a:rPr>
                <a:t>人的順服</a:t>
              </a:r>
              <a:r>
                <a:rPr lang="en-US" altLang="en-US" sz="4000" b="1" dirty="0">
                  <a:latin typeface="SimSun" panose="02010600030101010101" pitchFamily="2" charset="-122"/>
                  <a:ea typeface="SimSun" panose="02010600030101010101" pitchFamily="2" charset="-122"/>
                </a:rPr>
                <a:t>		</a:t>
              </a:r>
              <a:r>
                <a:rPr lang="en-US" altLang="en-US" sz="4000" b="1" dirty="0" err="1">
                  <a:solidFill>
                    <a:srgbClr val="FF0000"/>
                  </a:solidFill>
                  <a:latin typeface="SimSun" panose="02010600030101010101" pitchFamily="2" charset="-122"/>
                  <a:ea typeface="SimSun" panose="02010600030101010101" pitchFamily="2" charset="-122"/>
                </a:rPr>
                <a:t>神的成功</a:t>
              </a:r>
              <a:endParaRPr lang="en-US" altLang="en-US" sz="40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  <p:sp>
          <p:nvSpPr>
            <p:cNvPr id="34826" name="Line 20">
              <a:extLst>
                <a:ext uri="{FF2B5EF4-FFF2-40B4-BE49-F238E27FC236}">
                  <a16:creationId xmlns:a16="http://schemas.microsoft.com/office/drawing/2014/main" id="{C7A0F38C-57EF-BA8B-D527-C64F9B7C2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07" y="3702"/>
              <a:ext cx="5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 b="1">
                <a:latin typeface="SimSun" panose="02010600030101010101" pitchFamily="2" charset="-122"/>
                <a:ea typeface="SimSun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BB16E1DE-0E01-A319-E639-0DCCD6605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zh-CN" altLang="en-US" sz="4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最大的成功－第</a:t>
            </a:r>
            <a:r>
              <a:rPr lang="en-US" altLang="zh-CN" sz="4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CN" altLang="en-US" sz="4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种</a:t>
            </a:r>
          </a:p>
        </p:txBody>
      </p:sp>
      <p:sp>
        <p:nvSpPr>
          <p:cNvPr id="35843" name="Text Box 3">
            <a:extLst>
              <a:ext uri="{FF2B5EF4-FFF2-40B4-BE49-F238E27FC236}">
                <a16:creationId xmlns:a16="http://schemas.microsoft.com/office/drawing/2014/main" id="{DDBA4F78-C590-9A5F-5E51-F32B4FA7C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441" y="2362201"/>
            <a:ext cx="103691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ea typeface="SimSun" panose="02010600030101010101" pitchFamily="2" charset="-122"/>
              </a:rPr>
              <a:t>God did not call us to be successful, only faithful.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4000" dirty="0">
                <a:ea typeface="SimSun" panose="02010600030101010101" pitchFamily="2" charset="-122"/>
              </a:rPr>
              <a:t>				</a:t>
            </a:r>
            <a:r>
              <a:rPr lang="zh-CN" altLang="en-US" sz="4000" dirty="0">
                <a:ea typeface="SimSun" panose="02010600030101010101" pitchFamily="2" charset="-122"/>
              </a:rPr>
              <a:t>－ </a:t>
            </a:r>
            <a:r>
              <a:rPr lang="en-US" altLang="zh-CN" sz="4000" dirty="0">
                <a:ea typeface="SimSun" panose="02010600030101010101" pitchFamily="2" charset="-122"/>
              </a:rPr>
              <a:t>Mother Teresa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D973D856-6717-0274-2B94-8E88A11F55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32" y="4724401"/>
            <a:ext cx="1036915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上帝没有要我们成功, 只要我们忠心。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－ 德蕾沙修女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14DDBF2B-31E0-74E4-ECD4-5D82C70C0D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33375"/>
            <a:ext cx="7772400" cy="1143000"/>
          </a:xfrm>
        </p:spPr>
        <p:txBody>
          <a:bodyPr/>
          <a:lstStyle/>
          <a:p>
            <a:pPr eaLnBrk="1" hangingPunct="1"/>
            <a:r>
              <a:rPr lang="zh-CN" altLang="en-US" sz="4800" b="1" dirty="0">
                <a:solidFill>
                  <a:srgbClr val="FF0000"/>
                </a:solidFill>
                <a:ea typeface="SimSun" panose="02010600030101010101" pitchFamily="2" charset="-122"/>
              </a:rPr>
              <a:t>向主交帐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69306BE-3F1F-4A8F-EC51-8D72C610CB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440" y="1600200"/>
            <a:ext cx="10369152" cy="4800600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z="4000" b="1" dirty="0"/>
              <a:t>主 人 说 ， 好 ， 你 这 又 良 善 又 忠 心 的 仆 人 。 你 在 不 多 的 事 上 有 忠 心 ， 我 要 </a:t>
            </a:r>
            <a:r>
              <a:rPr lang="en-US" altLang="en-US" sz="4000" b="1" dirty="0">
                <a:solidFill>
                  <a:srgbClr val="FF0000"/>
                </a:solidFill>
              </a:rPr>
              <a:t>把 许 多 事 派 你 管 理</a:t>
            </a:r>
            <a:r>
              <a:rPr lang="en-US" altLang="en-US" sz="4000" b="1" dirty="0"/>
              <a:t> 。 可 以 进 来 享 受 你 主 人 的 快 乐 。 </a:t>
            </a:r>
            <a:r>
              <a:rPr lang="en-US" altLang="zh-CN" sz="4000" b="1" dirty="0">
                <a:ea typeface="SimSun" panose="02010600030101010101" pitchFamily="2" charset="-122"/>
              </a:rPr>
              <a:t>			</a:t>
            </a:r>
            <a:r>
              <a:rPr lang="zh-CN" altLang="en-US" sz="4000" b="1" dirty="0">
                <a:ea typeface="SimSun" panose="02010600030101010101" pitchFamily="2" charset="-122"/>
              </a:rPr>
              <a:t>太 </a:t>
            </a:r>
            <a:r>
              <a:rPr lang="en-US" altLang="zh-CN" sz="4000" dirty="0">
                <a:ea typeface="SimSun" panose="02010600030101010101" pitchFamily="2" charset="-122"/>
              </a:rPr>
              <a:t>25:23</a:t>
            </a:r>
            <a:r>
              <a:rPr lang="en-US" altLang="zh-CN" sz="4000" b="1" dirty="0">
                <a:ea typeface="SimSun" panose="02010600030101010101" pitchFamily="2" charset="-122"/>
              </a:rPr>
              <a:t> </a:t>
            </a:r>
          </a:p>
          <a:p>
            <a:pPr eaLnBrk="1" hangingPunct="1">
              <a:spcAft>
                <a:spcPct val="50000"/>
              </a:spcAft>
            </a:pPr>
            <a:r>
              <a:rPr lang="zh-CN" altLang="en-US" sz="4000" b="1" dirty="0">
                <a:ea typeface="SimSun" panose="02010600030101010101" pitchFamily="2" charset="-122"/>
              </a:rPr>
              <a:t>你良善又忠心吗？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8F828-F134-57AA-1AAB-F29C0986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13877"/>
            <a:ext cx="10363200" cy="1096245"/>
          </a:xfrm>
        </p:spPr>
        <p:txBody>
          <a:bodyPr/>
          <a:lstStyle/>
          <a:p>
            <a:r>
              <a:rPr lang="zh-CN" altLang="en-US" sz="4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大卫的感恩</a:t>
            </a:r>
            <a:endParaRPr lang="en-US" sz="48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7122F-D463-644A-1FA6-8687E9F61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556792"/>
            <a:ext cx="10363200" cy="4683224"/>
          </a:xfrm>
        </p:spPr>
        <p:txBody>
          <a:bodyPr/>
          <a:lstStyle/>
          <a:p>
            <a:pPr marR="800" algn="l" rtl="0"/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你以恩典为年岁的冠冕；你的路径都滴下脂油，滴在旷野的草场上。小山以欢乐束腰；草场以羊群为衣；谷中也长满了五谷。这一切都欢呼歌唱。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		</a:t>
            </a:r>
            <a:r>
              <a:rPr lang="zh-CN" altLang="en-US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4000" b="1" i="0" u="none" strike="noStrike" baseline="0" dirty="0">
                <a:solidFill>
                  <a:srgbClr val="292F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65:11-13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048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396C-4AEA-FC2F-1B4D-5ABB6DE8A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624"/>
            <a:ext cx="10363200" cy="114300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全是主的恩典</a:t>
            </a:r>
            <a:endParaRPr lang="en-US" sz="5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50210-5307-9CFA-5815-9CDF18C26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740" y="1268760"/>
            <a:ext cx="10363200" cy="5328592"/>
          </a:xfrm>
        </p:spPr>
        <p:txBody>
          <a:bodyPr/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除了恩典，就是恩典。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你以恩典为年岁的冠冕；你的路径都滴下脂油。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							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诗 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65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11</a:t>
            </a:r>
          </a:p>
          <a:p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1984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年信主。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1986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年，在一个基督徒的退修会中，我们回应了上帝藉戴绍曾牧师的呼召。</a:t>
            </a:r>
          </a:p>
          <a:p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90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9CD0F-FE31-1240-5819-000DA8F8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476672"/>
            <a:ext cx="10945216" cy="5760640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Any time, any where, any how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at any cost.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任何时间，任何地点，任何方式，任何代价。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但不清楚是全时间奉献，还是双职事奉。</a:t>
            </a: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我开始了讲道的事奉，尤其是从科学的角度，讲进化还是创造。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我的招牌讲道。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462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FE9F3-0AA2-4DA6-3E99-43F63F19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24644"/>
            <a:ext cx="10363200" cy="1116124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自己的挣扎</a:t>
            </a:r>
            <a:endParaRPr lang="en-US" sz="5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77C48-8ED8-4631-0C50-F512ACA86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08" y="1628800"/>
            <a:ext cx="7701880" cy="4536504"/>
          </a:xfrm>
        </p:spPr>
        <p:txBody>
          <a:bodyPr/>
          <a:lstStyle/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约十年之久。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在匹兹堡的一个退修会上。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神藉着一个退休的神学院院長 </a:t>
            </a:r>
            <a:r>
              <a:rPr lang="en-US" altLang="zh-CN" sz="4000" b="1" dirty="0" err="1">
                <a:latin typeface="SimSun" panose="02010600030101010101" pitchFamily="2" charset="-122"/>
                <a:ea typeface="SimSun" panose="02010600030101010101" pitchFamily="2" charset="-122"/>
              </a:rPr>
              <a:t>Dr.Robertson</a:t>
            </a:r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 McQuilken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，向我们说话。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从此确定双职事奉。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73BBB-33D4-3309-6E5E-81835B5DF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0296" y="2085967"/>
            <a:ext cx="29908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7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D44CA-1B17-FF0E-7545-19FFA7FDB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216" y="116632"/>
            <a:ext cx="10363200" cy="114300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新约的第一个双职传道人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5A2AF-FE57-39DA-7FBA-B16481F43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12776"/>
            <a:ext cx="10363200" cy="5112568"/>
          </a:xfr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鬼所离开的那人恳求和耶稣同在；耶稣却打发他回去，说：你回家去，传说神为你作了何等大的事。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			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路 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8</a:t>
            </a: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38-39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你回家去，还做你从前做的工作。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但要传道。</a:t>
            </a:r>
            <a:endParaRPr lang="en-US" altLang="zh-CN" sz="4000" b="1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耶稣按立的第一个双职传道人。</a:t>
            </a:r>
            <a:endParaRPr kumimoji="0" lang="en-US" altLang="zh-CN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zh-CN" altLang="en-US" sz="40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还是个外邦人。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976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FA831264-F413-7D3F-020A-77F8DECB0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2095365"/>
            <a:ext cx="10513168" cy="25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约瑟。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71500" indent="-571500" eaLnBrk="1" hangingPunct="1">
              <a:lnSpc>
                <a:spcPct val="12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他又使我如法老的父，作他全家的主，并埃及全地的宰相。  			创 45:8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1616D239-C96A-BEC7-2BC3-28B1AF7EE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424" y="620688"/>
            <a:ext cx="104411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 dirty="0">
                <a:solidFill>
                  <a:srgbClr val="FF0000"/>
                </a:solidFill>
                <a:ea typeface="SimSun" panose="02010600030101010101" pitchFamily="2" charset="-122"/>
              </a:rPr>
              <a:t>一个旧约双职事奉的榜样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AF53F51-7D47-D7A0-3717-9C170D2B0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400" y="1277938"/>
            <a:ext cx="10729192" cy="1143000"/>
          </a:xfrm>
        </p:spPr>
        <p:txBody>
          <a:bodyPr/>
          <a:lstStyle/>
          <a:p>
            <a:pPr eaLnBrk="1" hangingPunct="1"/>
            <a:r>
              <a:rPr lang="en-US" altLang="zh-CN" sz="4000" dirty="0">
                <a:ea typeface="SimSun" panose="02010600030101010101" pitchFamily="2" charset="-122"/>
              </a:rPr>
              <a:t>Business is not for mission, business is mission.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E0F6972D-EB8D-B013-23D6-1639A4EF8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3140968"/>
            <a:ext cx="9000356" cy="79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</a:pPr>
            <a:r>
              <a:rPr lang="zh-CN" altLang="en-US" sz="4400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专业不是为了事奉，专业就是事奉。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B308-6417-5B04-A840-AF5A2DE7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852" y="190500"/>
            <a:ext cx="10363200" cy="1143000"/>
          </a:xfrm>
        </p:spPr>
        <p:txBody>
          <a:bodyPr/>
          <a:lstStyle/>
          <a:p>
            <a:r>
              <a:rPr lang="zh-CN" altLang="en-US" sz="54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站讲台讲道的第一次</a:t>
            </a:r>
            <a:endParaRPr lang="en-US" sz="5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79EE1-25BC-0208-571F-4FF12326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6333728" cy="4114800"/>
          </a:xfrm>
        </p:spPr>
        <p:txBody>
          <a:bodyPr/>
          <a:lstStyle/>
          <a:p>
            <a:r>
              <a:rPr lang="en-US" altLang="zh-CN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1986</a:t>
            </a:r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年纽约上州福音营。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神藉徐华医生逼我上台代替他讲道。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赶鸭子上架。</a:t>
            </a:r>
            <a:endParaRPr lang="en-US" altLang="zh-CN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4000" b="1" dirty="0">
                <a:latin typeface="SimSun" panose="02010600030101010101" pitchFamily="2" charset="-122"/>
                <a:ea typeface="SimSun" panose="02010600030101010101" pitchFamily="2" charset="-122"/>
              </a:rPr>
              <a:t>主，要你讲嘛。</a:t>
            </a:r>
            <a:endParaRPr lang="en-US" sz="40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026" name="Picture 2" descr="徐华医生培灵布道集-同工栽培-福音FM 信仰之路·与您同行">
            <a:extLst>
              <a:ext uri="{FF2B5EF4-FFF2-40B4-BE49-F238E27FC236}">
                <a16:creationId xmlns:a16="http://schemas.microsoft.com/office/drawing/2014/main" id="{349024B1-EDCA-3A99-9AD8-41F73DE6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1556792"/>
            <a:ext cx="360040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3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1748</TotalTime>
  <Words>1185</Words>
  <Application>Microsoft Office PowerPoint</Application>
  <PresentationFormat>Widescreen</PresentationFormat>
  <Paragraphs>111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MingLiU</vt:lpstr>
      <vt:lpstr>SimSun</vt:lpstr>
      <vt:lpstr>Arial</vt:lpstr>
      <vt:lpstr>Times New Roman</vt:lpstr>
      <vt:lpstr>Wingdings</vt:lpstr>
      <vt:lpstr>Default Design</vt:lpstr>
      <vt:lpstr>3_Default Design</vt:lpstr>
      <vt:lpstr>双职事奉40年</vt:lpstr>
      <vt:lpstr>好汉不提当年勇</vt:lpstr>
      <vt:lpstr>全是主的恩典</vt:lpstr>
      <vt:lpstr>PowerPoint Presentation</vt:lpstr>
      <vt:lpstr>自己的挣扎</vt:lpstr>
      <vt:lpstr>新约的第一个双职传道人</vt:lpstr>
      <vt:lpstr>PowerPoint Presentation</vt:lpstr>
      <vt:lpstr>Business is not for mission, business is mission.</vt:lpstr>
      <vt:lpstr>站讲台讲道的第一次</vt:lpstr>
      <vt:lpstr>双职事奉</vt:lpstr>
      <vt:lpstr>在专业中成为神的见证</vt:lpstr>
      <vt:lpstr>PowerPoint Presentation</vt:lpstr>
      <vt:lpstr>家庭责任</vt:lpstr>
      <vt:lpstr>PowerPoint Presentation</vt:lpstr>
      <vt:lpstr>我的改变</vt:lpstr>
      <vt:lpstr>PowerPoint Presentation</vt:lpstr>
      <vt:lpstr>退休前的课题</vt:lpstr>
      <vt:lpstr>可以有事业的野心吗？</vt:lpstr>
      <vt:lpstr>换工作</vt:lpstr>
      <vt:lpstr>PowerPoint Presentation</vt:lpstr>
      <vt:lpstr>PowerPoint Presentation</vt:lpstr>
      <vt:lpstr>向主交帐</vt:lpstr>
      <vt:lpstr>大卫的感恩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事奉與專業的平衡</dc:title>
  <dc:creator>Leaf</dc:creator>
  <cp:lastModifiedBy>Leaf Huang</cp:lastModifiedBy>
  <cp:revision>97</cp:revision>
  <dcterms:created xsi:type="dcterms:W3CDTF">2003-06-22T00:48:09Z</dcterms:created>
  <dcterms:modified xsi:type="dcterms:W3CDTF">2025-11-15T16:24:09Z</dcterms:modified>
</cp:coreProperties>
</file>