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embeddedFontLst>
    <p:embeddedFont>
      <p:font typeface="Play"/>
      <p:regular r:id="rId21"/>
      <p:bold r:id="rId22"/>
    </p:embeddedFont>
    <p:embeddedFont>
      <p:font typeface="Corbel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hmqMO3nRCFXTEqwvQyLp8Wt4RT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Play-bold.fntdata"/><Relationship Id="rId21" Type="http://schemas.openxmlformats.org/officeDocument/2006/relationships/font" Target="fonts/Play-regular.fntdata"/><Relationship Id="rId24" Type="http://schemas.openxmlformats.org/officeDocument/2006/relationships/font" Target="fonts/Corbel-bold.fntdata"/><Relationship Id="rId23" Type="http://schemas.openxmlformats.org/officeDocument/2006/relationships/font" Target="fonts/Corbel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Corbel-boldItalic.fntdata"/><Relationship Id="rId25" Type="http://schemas.openxmlformats.org/officeDocument/2006/relationships/font" Target="fonts/Corbel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4" name="Google Shape;22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9" name="Google Shape;279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85" name="Google Shape;285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7" name="Google Shape;297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4" name="Google Shape;304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3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1" name="Google Shape;311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1" name="Google Shape;231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7" name="Google Shape;237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3" name="Google Shape;243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9" name="Google Shape;249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5" name="Google Shape;255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1" name="Google Shape;261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7" name="Google Shape;267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73" name="Google Shape;273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5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9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9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9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0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60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60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7" name="Google Shape;107;p60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8" name="Google Shape;108;p60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9" name="Google Shape;109;p60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0" name="Google Shape;110;p60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1" name="Google Shape;111;p60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2" name="Google Shape;112;p60"/>
          <p:cNvSpPr txBox="1"/>
          <p:nvPr>
            <p:ph type="ctrTitle"/>
          </p:nvPr>
        </p:nvSpPr>
        <p:spPr>
          <a:xfrm>
            <a:off x="1219200" y="4343400"/>
            <a:ext cx="10363200" cy="197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9144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4000"/>
              <a:buFont typeface="Consolas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60"/>
          <p:cNvSpPr txBox="1"/>
          <p:nvPr>
            <p:ph idx="1" type="subTitle"/>
          </p:nvPr>
        </p:nvSpPr>
        <p:spPr>
          <a:xfrm>
            <a:off x="1219200" y="2834640"/>
            <a:ext cx="103632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14" name="Google Shape;114;p60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5" name="Google Shape;115;p60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6" name="Google Shape;116;p60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7" name="Google Shape;117;p60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1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61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21" name="Google Shape;121;p61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1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61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2"/>
          <p:cNvSpPr/>
          <p:nvPr/>
        </p:nvSpPr>
        <p:spPr>
          <a:xfrm>
            <a:off x="6438603" y="1073888"/>
            <a:ext cx="5762848" cy="5791200"/>
          </a:xfrm>
          <a:custGeom>
            <a:rect b="b" l="l" r="r" t="t"/>
            <a:pathLst>
              <a:path extrusionOk="0" h="3648" w="2736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6" name="Google Shape;126;p62"/>
          <p:cNvSpPr/>
          <p:nvPr/>
        </p:nvSpPr>
        <p:spPr>
          <a:xfrm>
            <a:off x="498621" y="0"/>
            <a:ext cx="7352715" cy="6615332"/>
          </a:xfrm>
          <a:custGeom>
            <a:rect b="b" l="l" r="r" t="t"/>
            <a:pathLst>
              <a:path extrusionOk="0" h="4128" w="3504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7" name="Google Shape;127;p62"/>
          <p:cNvSpPr/>
          <p:nvPr/>
        </p:nvSpPr>
        <p:spPr>
          <a:xfrm rot="5236414">
            <a:off x="6635304" y="1285480"/>
            <a:ext cx="4114800" cy="158496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2D56A0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8" name="Google Shape;128;p62"/>
          <p:cNvSpPr/>
          <p:nvPr/>
        </p:nvSpPr>
        <p:spPr>
          <a:xfrm>
            <a:off x="7924800" y="0"/>
            <a:ext cx="3657600" cy="4267200"/>
          </a:xfrm>
          <a:custGeom>
            <a:rect b="b" l="l" r="r" t="t"/>
            <a:pathLst>
              <a:path extrusionOk="0" h="2688" w="172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9" name="Google Shape;129;p62"/>
          <p:cNvSpPr/>
          <p:nvPr/>
        </p:nvSpPr>
        <p:spPr>
          <a:xfrm>
            <a:off x="7924800" y="4267200"/>
            <a:ext cx="4267200" cy="1143000"/>
          </a:xfrm>
          <a:custGeom>
            <a:rect b="b" l="l" r="r" t="t"/>
            <a:pathLst>
              <a:path extrusionOk="0" h="720" w="2016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0" name="Google Shape;130;p62"/>
          <p:cNvSpPr/>
          <p:nvPr/>
        </p:nvSpPr>
        <p:spPr>
          <a:xfrm>
            <a:off x="7924800" y="0"/>
            <a:ext cx="1828800" cy="4267200"/>
          </a:xfrm>
          <a:custGeom>
            <a:rect b="b" l="l" r="r" t="t"/>
            <a:pathLst>
              <a:path extrusionOk="0" h="2688" w="864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1" name="Google Shape;131;p62"/>
          <p:cNvSpPr/>
          <p:nvPr/>
        </p:nvSpPr>
        <p:spPr>
          <a:xfrm>
            <a:off x="7931152" y="4246564"/>
            <a:ext cx="2787649" cy="2611437"/>
          </a:xfrm>
          <a:custGeom>
            <a:rect b="b" l="l" r="r" t="t"/>
            <a:pathLst>
              <a:path extrusionOk="0" h="1645" w="1317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2" name="Google Shape;132;p62"/>
          <p:cNvSpPr/>
          <p:nvPr/>
        </p:nvSpPr>
        <p:spPr>
          <a:xfrm>
            <a:off x="7924800" y="4267200"/>
            <a:ext cx="2133600" cy="2590800"/>
          </a:xfrm>
          <a:custGeom>
            <a:rect b="b" l="l" r="r" t="t"/>
            <a:pathLst>
              <a:path extrusionOk="0" h="1632" w="1008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3" name="Google Shape;133;p62"/>
          <p:cNvSpPr/>
          <p:nvPr/>
        </p:nvSpPr>
        <p:spPr>
          <a:xfrm>
            <a:off x="7924800" y="1371600"/>
            <a:ext cx="4267200" cy="2895600"/>
          </a:xfrm>
          <a:custGeom>
            <a:rect b="b" l="l" r="r" t="t"/>
            <a:pathLst>
              <a:path extrusionOk="0" h="1824" w="2016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4" name="Google Shape;134;p62"/>
          <p:cNvSpPr/>
          <p:nvPr/>
        </p:nvSpPr>
        <p:spPr>
          <a:xfrm>
            <a:off x="7924800" y="1752600"/>
            <a:ext cx="4267200" cy="2514600"/>
          </a:xfrm>
          <a:custGeom>
            <a:rect b="b" l="l" r="r" t="t"/>
            <a:pathLst>
              <a:path extrusionOk="0" h="1584" w="2016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5" name="Google Shape;135;p62"/>
          <p:cNvSpPr/>
          <p:nvPr/>
        </p:nvSpPr>
        <p:spPr>
          <a:xfrm>
            <a:off x="1320800" y="4267200"/>
            <a:ext cx="6604000" cy="2590800"/>
          </a:xfrm>
          <a:custGeom>
            <a:rect b="b" l="l" r="r" t="t"/>
            <a:pathLst>
              <a:path extrusionOk="0" h="1632" w="3120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6" name="Google Shape;136;p62"/>
          <p:cNvSpPr/>
          <p:nvPr/>
        </p:nvSpPr>
        <p:spPr>
          <a:xfrm>
            <a:off x="711200" y="4267200"/>
            <a:ext cx="7112000" cy="2590800"/>
          </a:xfrm>
          <a:custGeom>
            <a:rect b="b" l="l" r="r" t="t"/>
            <a:pathLst>
              <a:path extrusionOk="0" h="1632" w="3360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7" name="Google Shape;137;p62"/>
          <p:cNvSpPr/>
          <p:nvPr/>
        </p:nvSpPr>
        <p:spPr>
          <a:xfrm>
            <a:off x="489099" y="2438400"/>
            <a:ext cx="7518400" cy="1828800"/>
          </a:xfrm>
          <a:custGeom>
            <a:rect b="b" l="l" r="r" t="t"/>
            <a:pathLst>
              <a:path extrusionOk="0" h="1152" w="35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8" name="Google Shape;138;p62"/>
          <p:cNvSpPr/>
          <p:nvPr/>
        </p:nvSpPr>
        <p:spPr>
          <a:xfrm>
            <a:off x="489099" y="2133600"/>
            <a:ext cx="7518400" cy="213360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2655A7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9" name="Google Shape;139;p62"/>
          <p:cNvSpPr/>
          <p:nvPr/>
        </p:nvSpPr>
        <p:spPr>
          <a:xfrm>
            <a:off x="6096000" y="4267200"/>
            <a:ext cx="1828800" cy="2590800"/>
          </a:xfrm>
          <a:custGeom>
            <a:rect b="b" l="l" r="r" t="t"/>
            <a:pathLst>
              <a:path extrusionOk="0" h="1632" w="864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rgbClr val="2D56A0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0" name="Google Shape;140;p62"/>
          <p:cNvSpPr txBox="1"/>
          <p:nvPr>
            <p:ph idx="1" type="body"/>
          </p:nvPr>
        </p:nvSpPr>
        <p:spPr>
          <a:xfrm>
            <a:off x="942536" y="1351672"/>
            <a:ext cx="7624064" cy="9774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41" name="Google Shape;141;p62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62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62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44" name="Google Shape;144;p62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rgbClr val="2D56A0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5" name="Google Shape;145;p62"/>
          <p:cNvSpPr txBox="1"/>
          <p:nvPr>
            <p:ph type="title"/>
          </p:nvPr>
        </p:nvSpPr>
        <p:spPr>
          <a:xfrm>
            <a:off x="942536" y="512064"/>
            <a:ext cx="10875264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3800"/>
              <a:buFont typeface="Consolas"/>
              <a:buNone/>
              <a:defRPr b="0" sz="3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62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7" name="Google Shape;147;p62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8" name="Google Shape;148;p62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9" name="Google Shape;149;p62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0" name="Google Shape;150;p62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3"/>
          <p:cNvSpPr txBox="1"/>
          <p:nvPr>
            <p:ph type="title"/>
          </p:nvPr>
        </p:nvSpPr>
        <p:spPr>
          <a:xfrm>
            <a:off x="609600" y="512064"/>
            <a:ext cx="10972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63"/>
          <p:cNvSpPr txBox="1"/>
          <p:nvPr>
            <p:ph idx="1" type="body"/>
          </p:nvPr>
        </p:nvSpPr>
        <p:spPr>
          <a:xfrm>
            <a:off x="619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54" name="Google Shape;154;p63"/>
          <p:cNvSpPr txBox="1"/>
          <p:nvPr>
            <p:ph idx="2" type="body"/>
          </p:nvPr>
        </p:nvSpPr>
        <p:spPr>
          <a:xfrm>
            <a:off x="6207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55" name="Google Shape;155;p63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63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63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4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rgbClr val="2D56A0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0" name="Google Shape;160;p64"/>
          <p:cNvSpPr txBox="1"/>
          <p:nvPr>
            <p:ph type="title"/>
          </p:nvPr>
        </p:nvSpPr>
        <p:spPr>
          <a:xfrm>
            <a:off x="673099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4000"/>
              <a:buFont typeface="Consolas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64"/>
          <p:cNvSpPr txBox="1"/>
          <p:nvPr>
            <p:ph idx="1" type="body"/>
          </p:nvPr>
        </p:nvSpPr>
        <p:spPr>
          <a:xfrm>
            <a:off x="609600" y="1809750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2" name="Google Shape;162;p64"/>
          <p:cNvSpPr txBox="1"/>
          <p:nvPr>
            <p:ph idx="2" type="body"/>
          </p:nvPr>
        </p:nvSpPr>
        <p:spPr>
          <a:xfrm>
            <a:off x="6193368" y="1809750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3" name="Google Shape;163;p64"/>
          <p:cNvSpPr txBox="1"/>
          <p:nvPr>
            <p:ph idx="3" type="body"/>
          </p:nvPr>
        </p:nvSpPr>
        <p:spPr>
          <a:xfrm>
            <a:off x="609600" y="2459037"/>
            <a:ext cx="5386917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4" name="Google Shape;164;p64"/>
          <p:cNvSpPr txBox="1"/>
          <p:nvPr>
            <p:ph idx="4" type="body"/>
          </p:nvPr>
        </p:nvSpPr>
        <p:spPr>
          <a:xfrm>
            <a:off x="6193368" y="2459037"/>
            <a:ext cx="5389033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5" name="Google Shape;165;p64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64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64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68" name="Google Shape;168;p64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9" name="Google Shape;169;p64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0" name="Google Shape;170;p64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1" name="Google Shape;171;p64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2" name="Google Shape;172;p64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3" name="Google Shape;173;p64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4" name="Google Shape;174;p64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5" name="Google Shape;175;p64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6" name="Google Shape;176;p64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5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4000"/>
              <a:buFont typeface="Consolas"/>
              <a:buNone/>
              <a:defRPr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65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65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65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6"/>
          <p:cNvSpPr txBox="1"/>
          <p:nvPr>
            <p:ph type="title"/>
          </p:nvPr>
        </p:nvSpPr>
        <p:spPr>
          <a:xfrm>
            <a:off x="914400" y="273050"/>
            <a:ext cx="109728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3600"/>
              <a:buFont typeface="Consolas"/>
              <a:buNone/>
              <a:defRPr b="0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66"/>
          <p:cNvSpPr txBox="1"/>
          <p:nvPr>
            <p:ph idx="1" type="body"/>
          </p:nvPr>
        </p:nvSpPr>
        <p:spPr>
          <a:xfrm>
            <a:off x="914400" y="1435100"/>
            <a:ext cx="33528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710"/>
              <a:buNone/>
              <a:defRPr sz="18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85" name="Google Shape;185;p66"/>
          <p:cNvSpPr txBox="1"/>
          <p:nvPr>
            <p:ph idx="2" type="body"/>
          </p:nvPr>
        </p:nvSpPr>
        <p:spPr>
          <a:xfrm>
            <a:off x="4572000" y="1435100"/>
            <a:ext cx="7315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1640" lvl="0" marL="457200" algn="l">
              <a:spcBef>
                <a:spcPts val="700"/>
              </a:spcBef>
              <a:spcAft>
                <a:spcPts val="0"/>
              </a:spcAft>
              <a:buSzPts val="3040"/>
              <a:buChar char="▪"/>
              <a:defRPr sz="3200"/>
            </a:lvl1pPr>
            <a:lvl2pPr indent="-388619" lvl="1" marL="914400" algn="l">
              <a:spcBef>
                <a:spcPts val="560"/>
              </a:spcBef>
              <a:spcAft>
                <a:spcPts val="0"/>
              </a:spcAft>
              <a:buSzPts val="2520"/>
              <a:buChar char="🢭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🢝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86" name="Google Shape;186;p66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66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66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5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91" name="Google Shape;191;p67"/>
          <p:cNvCxnSpPr/>
          <p:nvPr/>
        </p:nvCxnSpPr>
        <p:spPr>
          <a:xfrm>
            <a:off x="484260" y="1885028"/>
            <a:ext cx="11710163" cy="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92" name="Google Shape;192;p67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93" name="Google Shape;193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4" name="Google Shape;194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5" name="Google Shape;195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96" name="Google Shape;196;p67"/>
          <p:cNvSpPr txBox="1"/>
          <p:nvPr>
            <p:ph type="title"/>
          </p:nvPr>
        </p:nvSpPr>
        <p:spPr>
          <a:xfrm>
            <a:off x="1219200" y="441252"/>
            <a:ext cx="9144000" cy="701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2100"/>
              <a:buFont typeface="Consolas"/>
              <a:buNone/>
              <a:defRPr b="0" sz="2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67"/>
          <p:cNvSpPr/>
          <p:nvPr>
            <p:ph idx="2" type="pic"/>
          </p:nvPr>
        </p:nvSpPr>
        <p:spPr>
          <a:xfrm>
            <a:off x="490709" y="1893781"/>
            <a:ext cx="11704320" cy="4960144"/>
          </a:xfrm>
          <a:prstGeom prst="rect">
            <a:avLst/>
          </a:prstGeom>
          <a:solidFill>
            <a:schemeClr val="dk2"/>
          </a:solidFill>
          <a:ln>
            <a:noFill/>
          </a:ln>
        </p:spPr>
      </p:sp>
      <p:sp>
        <p:nvSpPr>
          <p:cNvPr id="198" name="Google Shape;198;p67"/>
          <p:cNvSpPr txBox="1"/>
          <p:nvPr>
            <p:ph idx="1" type="body"/>
          </p:nvPr>
        </p:nvSpPr>
        <p:spPr>
          <a:xfrm>
            <a:off x="1219200" y="1150144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330"/>
              <a:buNone/>
              <a:defRPr sz="1400">
                <a:solidFill>
                  <a:srgbClr val="FFFFFF"/>
                </a:solidFill>
              </a:defRPr>
            </a:lvl1pPr>
            <a:lvl2pPr indent="-297180" lvl="1" marL="914400" algn="l">
              <a:spcBef>
                <a:spcPts val="240"/>
              </a:spcBef>
              <a:spcAft>
                <a:spcPts val="0"/>
              </a:spcAft>
              <a:buSzPts val="1080"/>
              <a:buChar char="🢭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85750" lvl="3" marL="1828800" algn="l">
              <a:spcBef>
                <a:spcPts val="180"/>
              </a:spcBef>
              <a:spcAft>
                <a:spcPts val="0"/>
              </a:spcAft>
              <a:buSzPts val="900"/>
              <a:buChar char="🢝"/>
              <a:defRPr sz="900"/>
            </a:lvl4pPr>
            <a:lvl5pPr indent="-285750" lvl="4" marL="228600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grpSp>
        <p:nvGrpSpPr>
          <p:cNvPr id="199" name="Google Shape;199;p67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200" name="Google Shape;200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1" name="Google Shape;201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2" name="Google Shape;202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03" name="Google Shape;203;p6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204" name="Google Shape;204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6" name="Google Shape;206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07" name="Google Shape;207;p67"/>
          <p:cNvSpPr txBox="1"/>
          <p:nvPr>
            <p:ph idx="10" type="dt"/>
          </p:nvPr>
        </p:nvSpPr>
        <p:spPr>
          <a:xfrm>
            <a:off x="8636000" y="55499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67"/>
          <p:cNvSpPr txBox="1"/>
          <p:nvPr>
            <p:ph idx="11" type="ftr"/>
          </p:nvPr>
        </p:nvSpPr>
        <p:spPr>
          <a:xfrm>
            <a:off x="1219200" y="55499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67"/>
          <p:cNvSpPr txBox="1"/>
          <p:nvPr>
            <p:ph idx="12" type="sldNum"/>
          </p:nvPr>
        </p:nvSpPr>
        <p:spPr>
          <a:xfrm>
            <a:off x="11480800" y="55499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8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68"/>
          <p:cNvSpPr txBox="1"/>
          <p:nvPr>
            <p:ph idx="1" type="body"/>
          </p:nvPr>
        </p:nvSpPr>
        <p:spPr>
          <a:xfrm rot="5400000">
            <a:off x="4114800" y="-1112040"/>
            <a:ext cx="4572000" cy="103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13" name="Google Shape;213;p68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68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68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9"/>
          <p:cNvSpPr txBox="1"/>
          <p:nvPr>
            <p:ph type="title"/>
          </p:nvPr>
        </p:nvSpPr>
        <p:spPr>
          <a:xfrm rot="5400000">
            <a:off x="7234238" y="1879602"/>
            <a:ext cx="5851525" cy="26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69"/>
          <p:cNvSpPr txBox="1"/>
          <p:nvPr>
            <p:ph idx="1" type="body"/>
          </p:nvPr>
        </p:nvSpPr>
        <p:spPr>
          <a:xfrm rot="5400000">
            <a:off x="1798638" y="-711199"/>
            <a:ext cx="5851525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19" name="Google Shape;219;p69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69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69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4" name="Google Shape;34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5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5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5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5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5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5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5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1"/>
            </a:gs>
            <a:gs pos="65000">
              <a:schemeClr val="dk1"/>
            </a:gs>
            <a:gs pos="100000">
              <a:srgbClr val="1B5CDC"/>
            </a:gs>
          </a:gsLst>
          <a:lin ang="5400000" scaled="0"/>
        </a:gra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8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6" name="Google Shape;86;p48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7" name="Google Shape;87;p48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8" name="Google Shape;88;p48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48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" name="Google Shape;90;p48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48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2" name="Google Shape;92;p48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3" name="Google Shape;93;p48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48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4F0DA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F4F0DA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5" name="Google Shape;95;p48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6" name="Google Shape;96;p48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7" name="Google Shape;97;p48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98" name="Google Shape;98;p48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0"/>
          <p:cNvSpPr txBox="1"/>
          <p:nvPr/>
        </p:nvSpPr>
        <p:spPr>
          <a:xfrm>
            <a:off x="1847528" y="692696"/>
            <a:ext cx="8208912" cy="1523494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『你們要讚美耶和華』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4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詩篇第一百五十篇</a:t>
            </a:r>
            <a:endParaRPr/>
          </a:p>
        </p:txBody>
      </p:sp>
      <p:pic>
        <p:nvPicPr>
          <p:cNvPr descr="clo10.JPG" id="228" name="Google Shape;22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67808" y="2996953"/>
            <a:ext cx="3672408" cy="261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9"/>
          <p:cNvSpPr txBox="1"/>
          <p:nvPr/>
        </p:nvSpPr>
        <p:spPr>
          <a:xfrm>
            <a:off x="1524000" y="0"/>
            <a:ext cx="9144000" cy="630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5" marL="6238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 startAt="2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你們要讚美耶和華：屬神的團體帶領別人來到神面前，將榮耀歸於神。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約伯記：生活中有許多遭遇，是沒法以理智解釋，沒法將非理性的事合理化。保護信心，以神為神，在不合理的事上將主權歸還神，喜樂讚美，因為祂是神。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『要常常喜樂，不住的禱告，凡事謝恩，因為這是神在基督耶穌裏向你們所定的旨意。』〔帖前五16〕</a:t>
            </a:r>
            <a:endParaRPr/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『你們要讚美耶和華！』〔詩一百五十6〕</a:t>
            </a:r>
            <a:endParaRPr/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🟂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星空常在，上帝永存：『凡有氣息的，都要讚美耶和華。你們要讚美耶和華。』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0"/>
          <p:cNvSpPr txBox="1"/>
          <p:nvPr/>
        </p:nvSpPr>
        <p:spPr>
          <a:xfrm>
            <a:off x="1524000" y="0"/>
            <a:ext cx="9144000" cy="7386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     【感謝神】</a:t>
            </a:r>
            <a:endParaRPr/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感謝神，賜我救贖主；感謝神，豐富預備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感謝神，過去的同在；感謝神，主在我旁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感謝神，賜溫暖春天；感謝神，凄涼秋景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感謝神，抹乾我眼淚；感謝神，賜我安寧。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感謝神，禱告蒙應允；感謝神，未蒙垂聽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感謝神，我曾經風暴；感謝神，豐富供應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感謝神，賜我苦與樂；在絕望，裏得安慰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感謝神，賜無限恩典；感謝神，無比慈愛。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感謝神，賜路旁玫塊；感謝神，玫瑰有刺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感謝神，賜家庭溫暖；感謝神，有福盼望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感謝神，賜喜樂憂愁；感謝神，屬天平安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感謝神，賜明天盼望；感謝神，直到永遠。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Google Shape;293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88882" y="-52552"/>
            <a:ext cx="12580882" cy="6963103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31"/>
          <p:cNvSpPr txBox="1"/>
          <p:nvPr/>
        </p:nvSpPr>
        <p:spPr>
          <a:xfrm>
            <a:off x="1366463" y="1479479"/>
            <a:ext cx="976697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72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       </a:t>
            </a:r>
            <a:r>
              <a:rPr b="1" lang="zh-TW" sz="66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290028" y="-52552"/>
            <a:ext cx="12580882" cy="6963103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32"/>
          <p:cNvSpPr txBox="1"/>
          <p:nvPr/>
        </p:nvSpPr>
        <p:spPr>
          <a:xfrm>
            <a:off x="997527" y="412124"/>
            <a:ext cx="10030691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感謝神賜我救贖主，感謝神豐富預備，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感謝神過去的同在，感謝神主在我旁，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感謝神賜溫暖春天，感謝神淒涼秋景，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感謝神抹乾我眼淚，感謝神賜我安寧。</a:t>
            </a:r>
            <a:endParaRPr sz="48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94441" y="0"/>
            <a:ext cx="12580882" cy="6963103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33"/>
          <p:cNvSpPr txBox="1"/>
          <p:nvPr/>
        </p:nvSpPr>
        <p:spPr>
          <a:xfrm>
            <a:off x="1039092" y="412124"/>
            <a:ext cx="1018309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感謝神禱告蒙應允，感謝神未蒙垂聽，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感謝神我曾經風暴，感謝神豐富供應，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感謝神賜我苦與樂，絕望裡得神安慰，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感謝神賜無限恩典，感謝神無比慈愛。</a:t>
            </a:r>
            <a:endParaRPr sz="48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Google Shape;314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94441" y="-52552"/>
            <a:ext cx="12580882" cy="6963103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34"/>
          <p:cNvSpPr txBox="1"/>
          <p:nvPr/>
        </p:nvSpPr>
        <p:spPr>
          <a:xfrm>
            <a:off x="1039092" y="412124"/>
            <a:ext cx="9989126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感謝神賜路旁玫瑰，感謝神玫瑰有刺，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感謝神賜家庭溫暖，感謝神有福盼望，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感謝神賜喜樂憂愁，感謝神屬天平安，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感謝神賜明天盼望，感謝神直到永遠。</a:t>
            </a:r>
            <a:endParaRPr sz="48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1"/>
          <p:cNvSpPr txBox="1"/>
          <p:nvPr/>
        </p:nvSpPr>
        <p:spPr>
          <a:xfrm>
            <a:off x="1524000" y="0"/>
            <a:ext cx="9144000" cy="612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03200" lvl="1" marL="22542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⮚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詩篇分五卷，每卷最後一篇代表該卷內容，最後一節總是對會眾讚美神的呼籲，『耶和華以色列的神，是應當稱頌的，從亙古到永遠。阿們，阿們。』。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3875" lvl="1" marL="749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第一卷：詩四十一：苦難，傷痛向神討公道。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3875" lvl="1" marL="749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第二卷：詩七十二：公義還在，與神重整關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3875" lvl="1" marL="749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第三卷：詩八十九：重落苦難，向神討公道。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3875" lvl="1" marL="749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第四卷：詩一百零六：耶和華記念祂的約。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3875" lvl="1" marL="7493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第五卷：詩篇一百五十：你們要讚美耶和華。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⮲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詩篇最後一篇，詩150，總結篇，呼籲全會眾讚美神。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1" marL="9715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【你們要讚美耶和華】</a:t>
            </a:r>
            <a:endParaRPr b="0" i="0" sz="4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2"/>
          <p:cNvSpPr txBox="1"/>
          <p:nvPr/>
        </p:nvSpPr>
        <p:spPr>
          <a:xfrm>
            <a:off x="1847528" y="188640"/>
            <a:ext cx="8568952" cy="6093976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82880" lvl="0" marL="18288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『你們要讚美耶和華，在神的聖所讚美祂，在祂顯能力的穹蒼讚美祂。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要因祂大能的作為讚美祂，按著祂極美的大德讚美祂。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要用角聲讚美祂，鼓瑟彈琴讚美祂；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擊鼓跳舞讚美祂，用絲弦的樂器，和簫的聲音讚美祂；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用大響的鈸讚美祂，用高聲的鈸讚美祂。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凡有氣息的，都要讚美耶和華。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18288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你們要讚美耶和華！』</a:t>
            </a: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zh-TW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〔詩篇第150篇〕</a:t>
            </a:r>
            <a:r>
              <a:rPr lang="zh-TW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"/>
          <p:cNvSpPr txBox="1"/>
          <p:nvPr/>
        </p:nvSpPr>
        <p:spPr>
          <a:xfrm>
            <a:off x="1524000" y="0"/>
            <a:ext cx="8784976" cy="64633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7338" lvl="4" marL="34131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我們要在甚麼地方讚美耶和華？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〔v.1〕</a:t>
            </a:r>
            <a:endParaRPr/>
          </a:p>
          <a:p>
            <a:pPr indent="-203200" lvl="0" marL="18288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『你們要讚美耶和華，在神的聖所讚美祂，在祂顯能力的穹蒼讚美祂。 』</a:t>
            </a:r>
            <a:endParaRPr/>
          </a:p>
          <a:p>
            <a:pPr indent="-514350" lvl="0" marL="5143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lang="zh-TW" sz="32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在神的聖所讚美祂</a:t>
            </a:r>
            <a:endParaRPr sz="3200" u="sng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以色列人禱告敬拜，神與人同在的地方。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今日，神的聖所在那裏？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雅各的領悟：創世記二十八10～17，『耶和華真在這裏，我竟不知道？就懼怕說，這地方何等可畏，這不是別的，乃是神的殿，也是天的門。』</a:t>
            </a:r>
            <a:endParaRPr/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最基本的問題：神在那裏？我們能否在現今困難處境中讚美神？感恩節，可以感恩嗎？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 txBox="1"/>
          <p:nvPr/>
        </p:nvSpPr>
        <p:spPr>
          <a:xfrm>
            <a:off x="1524000" y="0"/>
            <a:ext cx="8784976" cy="6801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lang="zh-TW" sz="32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在祂顯能力的穹蒼讚美祂</a:t>
            </a:r>
            <a:endParaRPr sz="32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詩篇第十九篇，『諸天述說神的榮耀，穹蒼傳遍祂的手段；這日到那日發出言語，這夜到那夜傳出知識。』</a:t>
            </a:r>
            <a:endParaRPr/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諸天日月，穹蒼宇宙，提醒我們甚麼？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黑暗中的安慰：詩篇第二十三篇，『我雖然行過死陰的幽谷，也不怕遭害，因為你與我同在。你的杖，你的竿，都安慰我。在我敵人面前，你為我擺設筳席，你用油膏了我的頭，使我的福杯滿溢。我一生一世必有恩惠慈愛隨著我，我且要住在耶和華的殿中，直到永遠。』</a:t>
            </a:r>
            <a:endParaRPr/>
          </a:p>
          <a:p>
            <a:pPr indent="-395288" lvl="1" marL="5730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北卡海灘觀幼龜回歸大海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5"/>
          <p:cNvSpPr txBox="1"/>
          <p:nvPr/>
        </p:nvSpPr>
        <p:spPr>
          <a:xfrm>
            <a:off x="1524000" y="0"/>
            <a:ext cx="9144000" cy="64633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30238" lvl="4" marL="63023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讚美耶和華的原因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〔v2〕</a:t>
            </a:r>
            <a:endParaRPr/>
          </a:p>
          <a:p>
            <a:pPr indent="-514350" lvl="0" marL="51435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『要因祂大能的作為讚美祂，按著祂極美的大德讚美祂。』</a:t>
            </a:r>
            <a:endParaRPr/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數算神在我們身上大能的作為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一個知道感恩的人：“潔淨了的不是十個人麼？那九個在那裏呢？除了這外族的，再沒有別人回來歸榮耀與神麼？就對那人說，起來走罷，你的信救了你了？”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是神需要我們的感恩，或是蒙恩者需要感恩？究竟禱告搖動神手，或是禱告改變禱告的人？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半杯水的故事。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🟂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初來美時，一個護士的問題。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6"/>
          <p:cNvSpPr txBox="1"/>
          <p:nvPr/>
        </p:nvSpPr>
        <p:spPr>
          <a:xfrm>
            <a:off x="1524000" y="0"/>
            <a:ext cx="9144000" cy="69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lang="zh-TW"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『要因祂大能的作為讚美祂，按著祂極美的大德讚美祂。』</a:t>
            </a:r>
            <a:endParaRPr/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為神極美的屬性而讚美神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讚美神，祂是神！祂全能，全知，全善，信實，慈愛，憐憫，公義。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你們要嘗嘗主恩的滋味，便知道祂是美善，投靠祂的人有福了。『大衛在亞比米勒面前裝瘋，被他趕出去，就作了這詩。』〔撒上21：〕</a:t>
            </a:r>
            <a:endParaRPr/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能否在黑暗困難環境中，仍然開感恩聚會嗎？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『我一生一世必有恩惠與慈愛追著我』：一個夜歸孩子的醒悟。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🟂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耶利米哀歌三23，『每早晨都是新的，你的誠實極大其廣大。』。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7"/>
          <p:cNvSpPr txBox="1"/>
          <p:nvPr/>
        </p:nvSpPr>
        <p:spPr>
          <a:xfrm>
            <a:off x="1524000" y="0"/>
            <a:ext cx="9144000" cy="65402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96925" lvl="4" marL="8572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 startAt="3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讚美的組合，在讚美中建立神家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〔v.3～6〕</a:t>
            </a:r>
            <a:endParaRPr/>
          </a:p>
          <a:p>
            <a:pPr indent="-409575" lvl="5" marL="519113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『要用角聲 讚美祂，用絲弦的樂器，和簫的聲音讚美祂；用大響的鈸讚美祂，用高聲的鈸讚美祂。凡有氣息的，都要讚美耶和華。你們要讚美耶和華！』</a:t>
            </a:r>
            <a:endParaRPr/>
          </a:p>
          <a:p>
            <a:pPr indent="-514350" lvl="5" marL="623888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讚美的團體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0850" lvl="5" marL="91440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讚美神的同在。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0850" lvl="5" marL="91440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讚美神大能的作為。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0850" lvl="5" marL="91440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讚美神的大德。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0850" lvl="5" marL="91440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用不同的方式〔樂器〕讚美神。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0850" lvl="5" marL="914400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組成感恩的團體：守崗位，按規矩，彼此支持，配合，提醒，成為神的見證。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7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8"/>
          <p:cNvSpPr txBox="1"/>
          <p:nvPr/>
        </p:nvSpPr>
        <p:spPr>
          <a:xfrm>
            <a:off x="1524000" y="0"/>
            <a:ext cx="9144000" cy="50937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5" marL="623888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讓信心帶領我們讚美，讓屬神的團體成為祂的見證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5" marL="623887" marR="0" rtl="0" algn="l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rabi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神為樂：『我的心在我裏面好像斷過奶的孩子…以色列阿，你當仰望耶和華，從今時直到永遠。』〔詩篇131〕。『雖然無花果樹不發旺，葡萄樹不結果，橄欖樹不效力，不出糧食，圈中絕了羊，棚內也沒有牛。然而我要因耶和華歡欣，因救我的神喜樂。主耶和華是我的力量，祂使我的腳快如母鹿的蹄，又使我想行在高處。』〔哈三17～19〕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etro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2025-01-11T20:33:46Z</dcterms:created>
  <dc:creator>Li, Christine</dc:creator>
</cp:coreProperties>
</file>