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4" r:id="rId2"/>
    <p:sldId id="281" r:id="rId3"/>
    <p:sldId id="285" r:id="rId4"/>
    <p:sldId id="256" r:id="rId5"/>
    <p:sldId id="257" r:id="rId6"/>
    <p:sldId id="259" r:id="rId7"/>
    <p:sldId id="260" r:id="rId8"/>
    <p:sldId id="263" r:id="rId9"/>
    <p:sldId id="264" r:id="rId10"/>
    <p:sldId id="262" r:id="rId11"/>
    <p:sldId id="277" r:id="rId12"/>
    <p:sldId id="282" r:id="rId13"/>
    <p:sldId id="283" r:id="rId14"/>
    <p:sldId id="265" r:id="rId15"/>
    <p:sldId id="266" r:id="rId16"/>
    <p:sldId id="267" r:id="rId17"/>
    <p:sldId id="271" r:id="rId18"/>
    <p:sldId id="279" r:id="rId19"/>
    <p:sldId id="268" r:id="rId20"/>
    <p:sldId id="272" r:id="rId21"/>
    <p:sldId id="274" r:id="rId22"/>
    <p:sldId id="275" r:id="rId23"/>
    <p:sldId id="269" r:id="rId24"/>
    <p:sldId id="276" r:id="rId25"/>
    <p:sldId id="258" r:id="rId26"/>
    <p:sldId id="278" r:id="rId27"/>
    <p:sldId id="28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40C576-3F64-475F-877E-BF2399486BD1}" v="315" dt="2025-02-01T19:38:50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0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1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6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3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4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4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9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8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7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6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D884E-ADB3-4CCF-A2CE-5325116EAA7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C3BC-9B25-4BCF-8117-CD22C347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63E829CC-C4F8-7475-024F-6D046A724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169" y="366091"/>
            <a:ext cx="10505661" cy="465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他们吃的时候，耶稣拿起饼来，祝了福，就掰开，递给他们说：“你们拿着吃，这是我的身体。”又拿起杯来，祝谢了，递给他们；他们都喝了。耶稣说：“这是我立约的血，为多人流出来的。我实在告诉你们，我不再喝这葡萄汁，直到我在　神的国里喝新的那日子。”他们唱了诗，就出来，往橄榄山去。						可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14:22-26</a:t>
            </a:r>
            <a:endParaRPr lang="en-US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5583"/>
            <a:ext cx="7886700" cy="91976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不幸的家庭也可以蒙福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587" y="1182414"/>
            <a:ext cx="10808804" cy="543839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约伯的故事。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牲畜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，羊和仆人被烧灭，骆驼被掳，儿女死于横祸。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惟有我一人逃脱，来报信给你。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4x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我赤身出於母胎，也必赤身归回；赏赐的是耶和华，收取的也是耶和华。耶和华的名是应当称颂的。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1:21</a:t>
            </a:r>
          </a:p>
        </p:txBody>
      </p:sp>
    </p:spTree>
    <p:extLst>
      <p:ext uri="{BB962C8B-B14F-4D97-AF65-F5344CB8AC3E}">
        <p14:creationId xmlns:p14="http://schemas.microsoft.com/office/powerpoint/2010/main" val="423310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415" y="366702"/>
            <a:ext cx="10584346" cy="584007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我从前风闻有你，现在亲眼看见你。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伯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42:5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约伯为他的朋友祈祷。耶和华就使约伯从苦境转回，并且耶和华赐给他的比他从前所有的加倍。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伯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42:10</a:t>
            </a:r>
          </a:p>
          <a:p>
            <a:pPr lvl="0"/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Jerry Sun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的见证。</a:t>
            </a:r>
            <a:endParaRPr lang="en-US" altLang="zh-TW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9329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itting in a hospital bed">
            <a:extLst>
              <a:ext uri="{FF2B5EF4-FFF2-40B4-BE49-F238E27FC236}">
                <a16:creationId xmlns:a16="http://schemas.microsoft.com/office/drawing/2014/main" id="{D5A8B014-6DFF-8D52-F641-61A876EC0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41081B-95DF-76BA-F0B3-FD339EB7D4B0}"/>
              </a:ext>
            </a:extLst>
          </p:cNvPr>
          <p:cNvSpPr txBox="1"/>
          <p:nvPr/>
        </p:nvSpPr>
        <p:spPr>
          <a:xfrm>
            <a:off x="780221" y="1605170"/>
            <a:ext cx="1610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Andy Somers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982339-2AEE-1E7F-48DD-0E0A286DE4AF}"/>
              </a:ext>
            </a:extLst>
          </p:cNvPr>
          <p:cNvSpPr txBox="1"/>
          <p:nvPr/>
        </p:nvSpPr>
        <p:spPr>
          <a:xfrm>
            <a:off x="6361044" y="1792213"/>
            <a:ext cx="1610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Jerry Sun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926100-1AA6-3D8D-4FA4-DBFDF9088087}"/>
              </a:ext>
            </a:extLst>
          </p:cNvPr>
          <p:cNvSpPr txBox="1"/>
          <p:nvPr/>
        </p:nvSpPr>
        <p:spPr>
          <a:xfrm>
            <a:off x="10554529" y="1754256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You know who?</a:t>
            </a:r>
          </a:p>
        </p:txBody>
      </p:sp>
    </p:spTree>
    <p:extLst>
      <p:ext uri="{BB962C8B-B14F-4D97-AF65-F5344CB8AC3E}">
        <p14:creationId xmlns:p14="http://schemas.microsoft.com/office/powerpoint/2010/main" val="203354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posing for a photo">
            <a:extLst>
              <a:ext uri="{FF2B5EF4-FFF2-40B4-BE49-F238E27FC236}">
                <a16:creationId xmlns:a16="http://schemas.microsoft.com/office/drawing/2014/main" id="{5959659A-8E56-1A1A-78AD-546781845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090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52650" y="89231"/>
            <a:ext cx="7886700" cy="85670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婆婆的决定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496" y="1056291"/>
            <a:ext cx="10853530" cy="512067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他就与两个儿妇起身，要从摩押地归回；因为他在摩押地听见耶和华眷顾自己的百姓，赐粮食与他们。於是他和两个儿妇起行离开所住的地方，要回犹大地去。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6-7</a:t>
            </a:r>
            <a:endParaRPr lang="zh-CN" altLang="en-US" sz="3600" b="1" dirty="0">
              <a:solidFill>
                <a:prstClr val="black"/>
              </a:solidFill>
              <a:latin typeface="Georgia" panose="02040502050405020303" pitchFamily="18" charset="0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Georgia" panose="02040502050405020303" pitchFamily="18" charset="0"/>
                <a:ea typeface="SimSun" panose="02010600030101010101" pitchFamily="2" charset="-122"/>
              </a:rPr>
              <a:t>海归？</a:t>
            </a:r>
            <a:endParaRPr lang="en-US" sz="3600" b="1" dirty="0">
              <a:solidFill>
                <a:prstClr val="black"/>
              </a:solidFill>
              <a:latin typeface="Georgia" panose="02040502050405020303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410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52650" y="104996"/>
            <a:ext cx="7886700" cy="91188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拿俄米的爱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587" y="1135117"/>
            <a:ext cx="10957891" cy="554069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拿俄米对两个儿妇说：「你们各人回娘家去吧。愿耶和华恩待你们，像你们恩待已死的人与我一样！</a:t>
            </a:r>
            <a:r>
              <a:rPr lang="zh-CN" altLang="en-US" sz="3600" b="1" dirty="0"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愿耶和华使你们各在新夫家中得平安！」於是拿俄米与他们亲嘴。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8-9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为两个儿妇着想，没有为自己想。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各人不要单顾自己的事，也要顾别人的事。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自己的经验。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微信的功能真棒。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113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496" y="212835"/>
            <a:ext cx="10764078" cy="596412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他们就放声而哭，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说：「不然，我们必与你一同回你本国去。」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9-10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拿俄米说：「我女儿们哪，回去吧！为何要跟我去呢？我还能生子作你们的丈夫吗？ 我女儿们哪，回去吧！我年纪老迈，不能再有丈夫；即或说，我还有指望，今夜有丈夫可以生子，你们岂能等著他们长大呢？你们岂能等著他们不嫁别人呢？我女儿们哪，不要这样。我为你们的缘故甚是愁苦，因为耶和华伸手攻击我。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1:11-13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014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29" y="299545"/>
            <a:ext cx="10689535" cy="644501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我为你们的缘故甚是愁苦。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不是为自己，是为别人而愁苦。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一个充满爱心的婆婆。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两个儿妇又放声而哭，俄珥巴与婆婆亲嘴而别，只是路得舍不得拿俄米。</a:t>
            </a:r>
            <a:r>
              <a:rPr lang="zh-CN" altLang="en-US" sz="3600" b="1" dirty="0"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拿俄米说：「看哪，你嫂子已经回他本国和他所拜的神那里去了，你也跟著你嫂子回去吧！」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14-15</a:t>
            </a:r>
          </a:p>
        </p:txBody>
      </p:sp>
    </p:spTree>
    <p:extLst>
      <p:ext uri="{BB962C8B-B14F-4D97-AF65-F5344CB8AC3E}">
        <p14:creationId xmlns:p14="http://schemas.microsoft.com/office/powerpoint/2010/main" val="33308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39" y="343759"/>
            <a:ext cx="10421178" cy="5833204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路得如果离开拿俄米，是合情合理的。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真爱是超过情理的。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有人强逼你走一里路，你就同他走二里。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41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Second Mile Ministry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第二里路的事奉。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398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89230"/>
            <a:ext cx="7886700" cy="87246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路得的爱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403" y="1048407"/>
            <a:ext cx="10465905" cy="5128556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说：「不要催我回去不跟随你。你往那里去，我也往那里去；你在那里住宿，我也在那里住宿；你的国就是我的国，你的神就是我的神。你在那里死，我也在那里死，也葬在那里。除非死能使你我相离！不然，愿耶和华重重的降罚与我。」</a:t>
            </a:r>
            <a:r>
              <a:rPr lang="zh-CN" altLang="en-US" sz="3600" b="1" dirty="0"/>
              <a:t> </a:t>
            </a:r>
            <a:r>
              <a:rPr lang="en-US" altLang="zh-CN" sz="3600" b="1" dirty="0"/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1:16-17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7178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lkboard with a structure of a molecule&#10;&#10;AI-generated content may be incorrect.">
            <a:extLst>
              <a:ext uri="{FF2B5EF4-FFF2-40B4-BE49-F238E27FC236}">
                <a16:creationId xmlns:a16="http://schemas.microsoft.com/office/drawing/2014/main" id="{B70C0B8B-C84A-6365-3A94-9BE03FA8FC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8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13" y="315311"/>
            <a:ext cx="10391361" cy="586165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你的国就是我的国，你的神就是我的神。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路得是摩押人，拜的是别的神。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说：你的国就是我的国，比较容易。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说：你的神就是我的神，真不容易。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愿耶和华重重的降罚与我。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已经信耶和华神了。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69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4981"/>
            <a:ext cx="7886700" cy="94714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牺牲的爱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221" y="1158705"/>
            <a:ext cx="10749169" cy="501825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路得明知前面的路不好走，还要跟随拿俄米。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可能要事奉她一辈子。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而且是在一个非常不熟悉的环境里。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多么大的委身！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不离不弃的爱。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预表基督。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9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78940"/>
            <a:ext cx="7886700" cy="94016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艰难的生活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39" y="1144745"/>
            <a:ext cx="10793896" cy="503221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回到伯利恒后，婆媳无以为生计。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摩押女子路得对拿俄米说：「容我往田间去，我蒙谁的恩，就在谁的身後拾取麦穗。」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路得决定去拾麦穗。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基本是乞讨。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358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97113"/>
            <a:ext cx="7886700" cy="95917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神纪念这种无私的爱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13" y="1127235"/>
            <a:ext cx="10838622" cy="504972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愿耶和华照你所行的赏赐你。你来投靠耶和华以色列神的翅膀下，愿你满得他的赏赐。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神藉着波阿斯对路得说话。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神也藉着波阿斯对路得施恩。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后来路得嫁给了波阿斯。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1563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92901"/>
            <a:ext cx="7886700" cy="95412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神也恩待拿俄米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1" y="1179647"/>
            <a:ext cx="10749169" cy="499731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妇人们对拿俄米说：「耶和华是应当称颂的！因为今日没有撇下你，使你无至近的亲属。愿这孩子在以色列中得名声。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他必提起你的精神，奉养你的老，因为是爱慕你的那儿妇所生的。有这儿妇比有七个儿子还好！」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14-15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176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41762"/>
            <a:ext cx="7886700" cy="9890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路得是耶稣的先祖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583" y="1277369"/>
            <a:ext cx="10316817" cy="489959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波阿斯从路得氏生俄备得；俄备得生耶西；</a:t>
            </a:r>
            <a:r>
              <a:rPr lang="zh-CN" altLang="en-US" sz="3600" b="1" dirty="0"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耶西生大卫王。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5-6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路得是摩押人，是外邦人。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怎么会成为耶稣的先祖？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因为路得说：你的神就是我的神。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而且说到做到。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她的信心名垂千古。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7937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7616"/>
            <a:ext cx="7886700" cy="89990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30" y="1086281"/>
            <a:ext cx="10272092" cy="509068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再大的不幸，也可以因着依靠神，最终蒙福。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爱是不求自己的益处。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爱是做了超过情理的。第二里路的事奉。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Agape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无私的爱。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神纪念这样的爱。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513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EF8FB1C-B513-8AAA-492B-70421F8C5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0"/>
            <a:ext cx="121380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18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E9671F-1A71-56FD-0ADA-A7232FF65D52}"/>
              </a:ext>
            </a:extLst>
          </p:cNvPr>
          <p:cNvSpPr txBox="1"/>
          <p:nvPr/>
        </p:nvSpPr>
        <p:spPr>
          <a:xfrm>
            <a:off x="2370483" y="641074"/>
            <a:ext cx="78121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Seek, you shall find.</a:t>
            </a:r>
          </a:p>
          <a:p>
            <a:endParaRPr lang="en-US" sz="4400" dirty="0"/>
          </a:p>
          <a:p>
            <a:r>
              <a:rPr lang="en-US" sz="4400" dirty="0" err="1"/>
              <a:t>DeepSeek</a:t>
            </a:r>
            <a:r>
              <a:rPr lang="en-US" sz="4400" dirty="0"/>
              <a:t>, you shall </a:t>
            </a:r>
            <a:r>
              <a:rPr lang="en-US" sz="4400" dirty="0" err="1"/>
              <a:t>deepfind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85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22364"/>
            <a:ext cx="7772400" cy="1997765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你的神就是我的神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TCCF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232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6591" y="460691"/>
            <a:ext cx="109578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路得说：「不要催我回去不跟随你。你往那里去，我也往那里去；你在那里住宿，我也在那里住宿；你的国就是我的国，你的神就是我的神。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你在那里死，我也在那里死，也葬在那里。除非死能使你我相离！不然，愿耶和华重重的降罚与我。」 拿俄米见路得定意要跟随自己去，就不再劝他了。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16-18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164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85921"/>
            <a:ext cx="7886700" cy="91224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30" y="1186627"/>
            <a:ext cx="10629900" cy="499033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一个不幸的家庭。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拿俄米的爱。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神纪念这种无私的爱。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457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83763"/>
            <a:ext cx="7886700" cy="104702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一个不幸的家庭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13" y="1006887"/>
            <a:ext cx="10659717" cy="529932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当士师秉政的时候，国中遭遇饥荒。在犹大、伯利恒，有一个人带著妻子和两个儿子往摩押地去寄居。</a:t>
            </a:r>
            <a:r>
              <a:rPr lang="zh-CN" altLang="en-US" sz="3600" b="1" dirty="0"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这人名叫以利米勒，他的妻名叫拿俄米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1-2</a:t>
            </a:r>
          </a:p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伯利恒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是谷仓的意思。也遭遇饥荒。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利米勒没有求问神，就带着全家搬到外邦去。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这是一个错误的决定。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但在神的手里，仍然可以赐给祝福，只要从新回到神面前。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749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952" y="386255"/>
            <a:ext cx="10793896" cy="5790708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以色列人又行耶和华眼中看为恶的事，耶和华就使摩押王伊矶伦强盛，攻击以色列人。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士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摩押是一个拜偶像，对以色列民不大友善的民族。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这个家在摩押生存不容易。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後来拿俄米的丈夫以利米勒死了，剩下妇人和他两个儿子。	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孤儿寡妇，很可怜。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23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9" y="427146"/>
            <a:ext cx="10942983" cy="6187346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这两个儿子娶了摩押女子为妻，一个名叫俄珥巴，一个名叫路得，在那里住了约有十年。 玛伦和基连二人也死了，剩下拿俄米，没有丈夫，也没有儿子。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4-5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只剩下三个寡妇，更可怜了。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不要叫我拿俄米（就是甜的意思），要叫我玛拉（就是苦的意思），因为全能者使我受了大苦。 我满满的出去，耶和华使我空空的回来。耶和华降祸与我，全能者使我受苦。既是这样，你们为何还叫我拿俄米呢？</a:t>
            </a:r>
            <a:r>
              <a:rPr lang="en-US" altLang="zh-CN" dirty="0"/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20-21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5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6223</TotalTime>
  <Words>2363</Words>
  <Application>Microsoft Office PowerPoint</Application>
  <PresentationFormat>Widescreen</PresentationFormat>
  <Paragraphs>97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宋体</vt:lpstr>
      <vt:lpstr>宋体</vt:lpstr>
      <vt:lpstr>Arial</vt:lpstr>
      <vt:lpstr>Calibri</vt:lpstr>
      <vt:lpstr>Calibri Light</vt:lpstr>
      <vt:lpstr>Georgia</vt:lpstr>
      <vt:lpstr>Office 2013 - 2022 Theme</vt:lpstr>
      <vt:lpstr>PowerPoint Presentation</vt:lpstr>
      <vt:lpstr>PowerPoint Presentation</vt:lpstr>
      <vt:lpstr>PowerPoint Presentation</vt:lpstr>
      <vt:lpstr>你的神就是我的神</vt:lpstr>
      <vt:lpstr>PowerPoint Presentation</vt:lpstr>
      <vt:lpstr>讲道大纲</vt:lpstr>
      <vt:lpstr>一个不幸的家庭</vt:lpstr>
      <vt:lpstr>PowerPoint Presentation</vt:lpstr>
      <vt:lpstr>PowerPoint Presentation</vt:lpstr>
      <vt:lpstr>不幸的家庭也可以蒙福</vt:lpstr>
      <vt:lpstr>PowerPoint Presentation</vt:lpstr>
      <vt:lpstr>PowerPoint Presentation</vt:lpstr>
      <vt:lpstr>PowerPoint Presentation</vt:lpstr>
      <vt:lpstr>婆婆的决定</vt:lpstr>
      <vt:lpstr>拿俄米的爱</vt:lpstr>
      <vt:lpstr>PowerPoint Presentation</vt:lpstr>
      <vt:lpstr>PowerPoint Presentation</vt:lpstr>
      <vt:lpstr>PowerPoint Presentation</vt:lpstr>
      <vt:lpstr>路得的爱</vt:lpstr>
      <vt:lpstr>PowerPoint Presentation</vt:lpstr>
      <vt:lpstr>牺牲的爱</vt:lpstr>
      <vt:lpstr>艰难的生活</vt:lpstr>
      <vt:lpstr>神纪念这种无私的爱</vt:lpstr>
      <vt:lpstr>神也恩待拿俄米</vt:lpstr>
      <vt:lpstr>路得是耶稣的先祖</vt:lpstr>
      <vt:lpstr>今天的信息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你的神就是我的神</dc:title>
  <dc:creator>Huang Leaf</dc:creator>
  <cp:lastModifiedBy>Leaf Huang</cp:lastModifiedBy>
  <cp:revision>35</cp:revision>
  <dcterms:created xsi:type="dcterms:W3CDTF">2016-01-03T13:29:26Z</dcterms:created>
  <dcterms:modified xsi:type="dcterms:W3CDTF">2025-02-02T02:39:49Z</dcterms:modified>
</cp:coreProperties>
</file>